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1686"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eg"/><Relationship Id="rId3" Type="http://schemas.openxmlformats.org/officeDocument/2006/relationships/image" Target="../media/image1.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www.8504marshoverlook.com/"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026125"/>
            <a:ext cx="7553657" cy="2834923"/>
          </a:xfrm>
        </p:spPr>
        <p:txBody>
          <a:bodyPr anchor="ctr">
            <a:noAutofit/>
          </a:bodyPr>
          <a:lstStyle/>
          <a:p>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Gorgeous home on one of the best and largest cul-de-sac lots in the neighborhood. Beautifully appointed and in immaculate condition. Formals, Gourmet Kitchen </a:t>
            </a:r>
            <a:r>
              <a:rPr lang="en-US" sz="1400" dirty="0" smtClean="0">
                <a:solidFill>
                  <a:schemeClr val="tx1">
                    <a:lumMod val="65000"/>
                    <a:lumOff val="35000"/>
                  </a:schemeClr>
                </a:solidFill>
                <a:latin typeface="Century Gothic" panose="020B0502020202020204" pitchFamily="34" charset="0"/>
                <a:cs typeface="Microsoft Sans Serif" panose="020B0604020202020204" pitchFamily="34" charset="0"/>
              </a:rPr>
              <a:t>with </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Tri-</a:t>
            </a:r>
            <a:r>
              <a:rPr lang="en-US" sz="1400" dirty="0" err="1">
                <a:solidFill>
                  <a:schemeClr val="tx1">
                    <a:lumMod val="65000"/>
                    <a:lumOff val="35000"/>
                  </a:schemeClr>
                </a:solidFill>
                <a:latin typeface="Century Gothic" panose="020B0502020202020204" pitchFamily="34" charset="0"/>
                <a:cs typeface="Microsoft Sans Serif" panose="020B0604020202020204" pitchFamily="34" charset="0"/>
              </a:rPr>
              <a:t>vection</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 microwave oven, 42'' upgraded maple cabinets w/added </a:t>
            </a:r>
            <a:r>
              <a:rPr lang="en-US" sz="1400" dirty="0" err="1">
                <a:solidFill>
                  <a:schemeClr val="tx1">
                    <a:lumMod val="65000"/>
                    <a:lumOff val="35000"/>
                  </a:schemeClr>
                </a:solidFill>
                <a:latin typeface="Century Gothic" panose="020B0502020202020204" pitchFamily="34" charset="0"/>
                <a:cs typeface="Microsoft Sans Serif" panose="020B0604020202020204" pitchFamily="34" charset="0"/>
              </a:rPr>
              <a:t>moulding</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 single sink with upgraded fixture, granite counters in kitchen and all 3 bathrooms, Guest suite down, Master suite with boxed ceiling, plus 2 additional bedrooms and laundry room upstairs. Step outside to a patio and fully fenced yard. Pretty landscaping with decorative concrete borders in the front of the home along with an extra long driveway, great for additional parking. No neighbors on the right side of the home and easy access to the Riverside walking trail across the street. Additional upgrades include lighting, carpet</a:t>
            </a:r>
            <a:r>
              <a:rPr lang="en-US" sz="1400" dirty="0" smtClean="0">
                <a:solidFill>
                  <a:schemeClr val="tx1">
                    <a:lumMod val="65000"/>
                    <a:lumOff val="35000"/>
                  </a:schemeClr>
                </a:solidFill>
                <a:latin typeface="Century Gothic" panose="020B0502020202020204" pitchFamily="34" charset="0"/>
                <a:cs typeface="Microsoft Sans Serif" panose="020B0604020202020204" pitchFamily="34" charset="0"/>
              </a:rPr>
              <a:t>, closet </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shelving, window casings insulated interior walls, elongated commodes, attic storage and gutters</a:t>
            </a:r>
            <a:r>
              <a:rPr lang="en-US" sz="1400" dirty="0" smtClean="0">
                <a:solidFill>
                  <a:schemeClr val="tx1">
                    <a:lumMod val="65000"/>
                    <a:lumOff val="35000"/>
                  </a:schemeClr>
                </a:solidFill>
                <a:latin typeface="Century Gothic" panose="020B0502020202020204" pitchFamily="34" charset="0"/>
                <a:cs typeface="Microsoft Sans Serif" panose="020B0604020202020204" pitchFamily="34" charset="0"/>
              </a:rPr>
              <a:t>.</a:t>
            </a:r>
          </a:p>
          <a:p>
            <a:endParaRPr lang="en-US" sz="1400" dirty="0" smtClean="0">
              <a:solidFill>
                <a:schemeClr val="tx1">
                  <a:lumMod val="65000"/>
                  <a:lumOff val="35000"/>
                </a:schemeClr>
              </a:solidFill>
              <a:latin typeface="Century Gothic" panose="020B0502020202020204" pitchFamily="34" charset="0"/>
              <a:cs typeface="Microsoft Sans Serif" panose="020B0604020202020204" pitchFamily="34" charset="0"/>
            </a:endParaRPr>
          </a:p>
          <a:p>
            <a:r>
              <a:rPr lang="en-US" sz="1400" b="1" i="1" dirty="0" smtClean="0">
                <a:solidFill>
                  <a:schemeClr val="tx1">
                    <a:lumMod val="65000"/>
                    <a:lumOff val="35000"/>
                  </a:schemeClr>
                </a:solidFill>
                <a:latin typeface="Century Gothic" panose="020B0502020202020204" pitchFamily="34" charset="0"/>
                <a:cs typeface="Microsoft Sans Serif" panose="020B0604020202020204" pitchFamily="34" charset="0"/>
              </a:rPr>
              <a:t>View a virtual </a:t>
            </a:r>
            <a:r>
              <a:rPr lang="en-US" sz="1400" b="1" i="1" dirty="0">
                <a:solidFill>
                  <a:schemeClr val="tx1">
                    <a:lumMod val="65000"/>
                    <a:lumOff val="35000"/>
                  </a:schemeClr>
                </a:solidFill>
                <a:latin typeface="Century Gothic" panose="020B0502020202020204" pitchFamily="34" charset="0"/>
                <a:cs typeface="Microsoft Sans Serif" panose="020B0604020202020204" pitchFamily="34" charset="0"/>
              </a:rPr>
              <a:t>tour at </a:t>
            </a:r>
            <a:r>
              <a:rPr lang="en-US" sz="1400" u="sng" dirty="0">
                <a:hlinkClick r:id="rId2"/>
              </a:rPr>
              <a:t>www.8504marshoverlook.com</a:t>
            </a:r>
            <a:endParaRPr lang="en-US" sz="14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a:t>
            </a:r>
            <a:r>
              <a:rPr lang="en-US" sz="1000" dirty="0" smtClean="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Properties Plus </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of </a:t>
            </a:r>
            <a:r>
              <a:rPr lang="en-US" sz="1000" dirty="0" smtClean="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Summerville | 118 </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W Richardson </a:t>
            </a:r>
            <a:r>
              <a:rPr lang="en-US" sz="1000" dirty="0" smtClean="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Ave | Summerville</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a:t>
            </a:r>
            <a:r>
              <a:rPr lang="en-US" sz="1600" dirty="0" smtClean="0">
                <a:latin typeface="Century Gothic" panose="020B0502020202020204" pitchFamily="34" charset="0"/>
                <a:ea typeface="Open Sans" panose="020B0606030504020204" pitchFamily="34" charset="0"/>
                <a:cs typeface="Microsoft Sans Serif" panose="020B0604020202020204" pitchFamily="34" charset="0"/>
              </a:rPr>
              <a:t>Mandell</a:t>
            </a:r>
            <a:endParaRPr lang="en-US" sz="1600" dirty="0">
              <a:latin typeface="Century Gothic" panose="020B0502020202020204" pitchFamily="34" charset="0"/>
              <a:ea typeface="Open Sans" panose="020B0606030504020204" pitchFamily="34" charset="0"/>
              <a:cs typeface="Microsoft Sans Serif" panose="020B0604020202020204" pitchFamily="34" charset="0"/>
            </a:endParaRPr>
          </a:p>
          <a:p>
            <a:pPr algn="r"/>
            <a:r>
              <a:rPr lang="en-US" sz="1200" dirty="0" smtClean="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endPar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endParaRP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smtClean="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endPar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endParaRP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8504 Marsh Overlook</a:t>
              </a:r>
              <a:endParaRPr lang="en-US" b="1"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Taylor Plantation | North Charleston | MLS# 15022762 | $279,000</a:t>
              </a:r>
              <a:endPar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72110" y="2269253"/>
            <a:ext cx="5577842" cy="3723733"/>
          </a:xfrm>
          <a:prstGeom prst="rect">
            <a:avLst/>
          </a:prstGeom>
          <a:ln>
            <a:solidFill>
              <a:srgbClr val="FFC000"/>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5935" y="3576703"/>
            <a:ext cx="1673352" cy="1117120"/>
          </a:xfrm>
          <a:prstGeom prst="rect">
            <a:avLst/>
          </a:prstGeom>
          <a:ln>
            <a:solidFill>
              <a:srgbClr val="FFC000"/>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5935" y="2243195"/>
            <a:ext cx="1673352" cy="1117120"/>
          </a:xfrm>
          <a:prstGeom prst="rect">
            <a:avLst/>
          </a:prstGeom>
          <a:ln>
            <a:solidFill>
              <a:srgbClr val="FFC000"/>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5935" y="4910211"/>
            <a:ext cx="1673352" cy="1117120"/>
          </a:xfrm>
          <a:prstGeom prst="rect">
            <a:avLst/>
          </a:prstGeom>
          <a:ln>
            <a:solidFill>
              <a:srgbClr val="FFC000"/>
            </a:solidFill>
          </a:ln>
        </p:spPr>
      </p:pic>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9">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25935" y="909687"/>
            <a:ext cx="1673352" cy="1117120"/>
          </a:xfrm>
          <a:prstGeom prst="rect">
            <a:avLst/>
          </a:prstGeom>
          <a:ln>
            <a:solidFill>
              <a:srgbClr val="FFC000"/>
            </a:solidFill>
          </a:ln>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75597" y="909687"/>
            <a:ext cx="1673352" cy="1117120"/>
          </a:xfrm>
          <a:prstGeom prst="rect">
            <a:avLst/>
          </a:prstGeom>
          <a:ln>
            <a:solidFill>
              <a:srgbClr val="FFC000"/>
            </a:solidFill>
          </a:ln>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25259" y="909687"/>
            <a:ext cx="1673352" cy="1117120"/>
          </a:xfrm>
          <a:prstGeom prst="rect">
            <a:avLst/>
          </a:prstGeom>
          <a:ln>
            <a:solidFill>
              <a:srgbClr val="FFC000"/>
            </a:solidFill>
          </a:ln>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74920" y="909687"/>
            <a:ext cx="1673352" cy="1117120"/>
          </a:xfrm>
          <a:prstGeom prst="rect">
            <a:avLst/>
          </a:prstGeom>
          <a:ln>
            <a:solidFill>
              <a:srgbClr val="FFC000"/>
            </a:solidFill>
          </a:ln>
        </p:spPr>
      </p:pic>
      <p:sp>
        <p:nvSpPr>
          <p:cNvPr id="14" name="Rectangle 13"/>
          <p:cNvSpPr/>
          <p:nvPr/>
        </p:nvSpPr>
        <p:spPr>
          <a:xfrm>
            <a:off x="2072109" y="5250359"/>
            <a:ext cx="5577844" cy="769441"/>
          </a:xfrm>
          <a:prstGeom prst="rect">
            <a:avLst/>
          </a:prstGeom>
        </p:spPr>
        <p:txBody>
          <a:bodyPr wrap="square">
            <a:spAutoFit/>
          </a:bodyPr>
          <a:lstStyle/>
          <a:p>
            <a:pPr algn="ctr"/>
            <a:r>
              <a:rPr lang="en-US" sz="2200" b="1" i="1" dirty="0" smtClean="0">
                <a:effectLst>
                  <a:outerShdw blurRad="38100" dist="38100" dir="2700000" algn="tl">
                    <a:schemeClr val="bg1">
                      <a:lumMod val="95000"/>
                      <a:alpha val="43000"/>
                    </a:schemeClr>
                  </a:outerShdw>
                </a:effectLst>
                <a:latin typeface="Century Gothic" panose="020B0502020202020204" pitchFamily="34" charset="0"/>
              </a:rPr>
              <a:t>Open House Saturday From 1-4</a:t>
            </a:r>
          </a:p>
          <a:p>
            <a:pPr algn="ctr"/>
            <a:r>
              <a:rPr lang="en-US" sz="2200" b="1" i="1" dirty="0" smtClean="0">
                <a:effectLst>
                  <a:outerShdw blurRad="38100" dist="38100" dir="2700000" algn="tl">
                    <a:schemeClr val="bg1">
                      <a:lumMod val="95000"/>
                      <a:alpha val="43000"/>
                    </a:schemeClr>
                  </a:outerShdw>
                </a:effectLst>
                <a:latin typeface="Century Gothic" panose="020B0502020202020204" pitchFamily="34" charset="0"/>
              </a:rPr>
              <a:t>Agents Protected!</a:t>
            </a:r>
            <a:endParaRPr lang="en-US" sz="2200" b="1" i="1" dirty="0">
              <a:effectLst>
                <a:outerShdw blurRad="38100" dist="38100" dir="2700000" algn="tl">
                  <a:schemeClr val="bg1">
                    <a:lumMod val="95000"/>
                    <a:alpha val="43000"/>
                  </a:schemeClr>
                </a:outerShdw>
              </a:effectLst>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206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14</cp:revision>
  <dcterms:created xsi:type="dcterms:W3CDTF">2006-08-16T00:00:00Z</dcterms:created>
  <dcterms:modified xsi:type="dcterms:W3CDTF">2015-09-17T17:10:48Z</dcterms:modified>
</cp:coreProperties>
</file>