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10/28/2016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315197"/>
          </a:xfrm>
        </p:spPr>
        <p:txBody>
          <a:bodyPr>
            <a:normAutofit fontScale="90000"/>
          </a:bodyPr>
          <a:lstStyle/>
          <a:p>
            <a:r>
              <a:rPr lang="en-US" sz="3100" b="1" i="1" dirty="0">
                <a:latin typeface="Times New Roman" panose="02020603050405020304" pitchFamily="18" charset="0"/>
                <a:cs typeface="Times New Roman" panose="02020603050405020304" pitchFamily="18" charset="0"/>
              </a:rPr>
              <a:t>Great Amenities, Great Location, Great Price!</a:t>
            </a:r>
            <a:br>
              <a:rPr lang="en-US" sz="3100" b="1" i="1"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850 Ilex Court B ~ Waterford ~ Mt Pleasant</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MLS# 16025104 ~ $231,000</a:t>
            </a:r>
            <a:endParaRPr lang="en-US" sz="28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Charming townhouse centrally located in Mt Pleasant convenient to downtown, beaches and Towne Centre Shopping. Situated in a quiet neighborhood, this home features an updated kitchen with a stainless steel refrigerator, granite countertops, updated bathrooms, and a wood-burning fireplace. </a:t>
            </a:r>
          </a:p>
          <a:p>
            <a:endParaRPr lang="en-US" sz="18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Relax on the screened in porch overlooking the neighborhood pond, or on your own private deck off the master suite. This townhouse boasts ample storage space with double closets in the master, built-in cabinetry in the guest bedroom, and an additional storage closet off the screened in porch. </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409 King St | Charleston, SC 29403</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228600" y="1600199"/>
            <a:ext cx="7315200" cy="3472003"/>
            <a:chOff x="228600" y="1600199"/>
            <a:chExt cx="7315200" cy="3472003"/>
          </a:xfrm>
          <a:effectLst>
            <a:outerShdw blurRad="63500" sx="102000" sy="102000" algn="ctr" rotWithShape="0">
              <a:prstClr val="black">
                <a:alpha val="40000"/>
              </a:prstClr>
            </a:outerShdw>
          </a:effectLst>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1925" y="1600199"/>
              <a:ext cx="3948838" cy="2619796"/>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19530" y="4343904"/>
              <a:ext cx="1095482" cy="726780"/>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600" y="4343904"/>
              <a:ext cx="1097768" cy="728297"/>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4065" y="4343904"/>
              <a:ext cx="1097768" cy="728298"/>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51353" y="4343904"/>
              <a:ext cx="1092447" cy="728298"/>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08174" y="4343904"/>
              <a:ext cx="1095481" cy="728298"/>
            </a:xfrm>
            <a:prstGeom prst="rect">
              <a:avLst/>
            </a:prstGeom>
          </p:spPr>
        </p:pic>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8600" y="1746019"/>
              <a:ext cx="1545624" cy="2328157"/>
            </a:xfrm>
            <a:prstGeom prst="rect">
              <a:avLst/>
            </a:prstGeom>
          </p:spPr>
        </p:pic>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98464" y="1746234"/>
              <a:ext cx="1545336" cy="2327726"/>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62709" y="4343904"/>
              <a:ext cx="1097768" cy="728297"/>
            </a:xfrm>
            <a:prstGeom prst="rect">
              <a:avLst/>
            </a:prstGeom>
          </p:spPr>
        </p:pic>
      </p:grpSp>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128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Great Amenities, Great Location, Great Price! 850 Ilex Court B ~ Waterford ~ Mt Pleasant MLS# 16025104 ~ $231,000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8</cp:revision>
  <dcterms:created xsi:type="dcterms:W3CDTF">2006-08-16T00:00:00Z</dcterms:created>
  <dcterms:modified xsi:type="dcterms:W3CDTF">2016-10-28T12:57:21Z</dcterms:modified>
</cp:coreProperties>
</file>