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1D2B"/>
    <a:srgbClr val="D34817"/>
    <a:srgbClr val="4F81BD"/>
    <a:srgbClr val="93C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0" y="5638801"/>
            <a:ext cx="7772400" cy="441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40" y="1"/>
            <a:ext cx="7777480" cy="56387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76" y="791556"/>
            <a:ext cx="7765712" cy="5184342"/>
          </a:xfrm>
          <a:prstGeom prst="rect">
            <a:avLst/>
          </a:prstGeom>
        </p:spPr>
      </p:pic>
      <p:sp>
        <p:nvSpPr>
          <p:cNvPr id="2" name="Title 1"/>
          <p:cNvSpPr>
            <a:spLocks noGrp="1"/>
          </p:cNvSpPr>
          <p:nvPr>
            <p:ph type="ctrTitle"/>
          </p:nvPr>
        </p:nvSpPr>
        <p:spPr>
          <a:xfrm>
            <a:off x="23351" y="4782373"/>
            <a:ext cx="7719348" cy="1145541"/>
          </a:xfrm>
        </p:spPr>
        <p:txBody>
          <a:bodyPr>
            <a:noAutofit/>
          </a:bodyPr>
          <a:lstStyle/>
          <a:p>
            <a:r>
              <a:rPr lang="en-US" sz="3600" b="1" dirty="0">
                <a:ln w="3175">
                  <a:noFill/>
                </a:ln>
                <a:solidFill>
                  <a:schemeClr val="bg2">
                    <a:lumMod val="10000"/>
                  </a:schemeClr>
                </a:solidFill>
                <a:effectLst>
                  <a:outerShdw blurRad="50800" dist="38100" dir="5400000" algn="t" rotWithShape="0">
                    <a:prstClr val="black">
                      <a:alpha val="40000"/>
                    </a:prstClr>
                  </a:outerShdw>
                </a:effectLst>
                <a:latin typeface="AR DECODE" panose="02000000000000000000" pitchFamily="2" charset="0"/>
              </a:rPr>
              <a:t>Agent Open House Luncheon</a:t>
            </a:r>
            <a:br>
              <a:rPr lang="en-US" sz="3600" b="1" dirty="0">
                <a:ln w="3175">
                  <a:noFill/>
                </a:ln>
                <a:solidFill>
                  <a:schemeClr val="bg2">
                    <a:lumMod val="10000"/>
                  </a:schemeClr>
                </a:solidFill>
                <a:effectLst>
                  <a:outerShdw blurRad="50800" dist="38100" dir="5400000" algn="t" rotWithShape="0">
                    <a:prstClr val="black">
                      <a:alpha val="40000"/>
                    </a:prstClr>
                  </a:outerShdw>
                </a:effectLst>
                <a:latin typeface="AR DECODE" panose="02000000000000000000" pitchFamily="2" charset="0"/>
              </a:rPr>
            </a:br>
            <a:r>
              <a:rPr lang="en-US" sz="3600" b="1" dirty="0">
                <a:ln w="3175">
                  <a:noFill/>
                </a:ln>
                <a:solidFill>
                  <a:schemeClr val="bg2">
                    <a:lumMod val="10000"/>
                  </a:schemeClr>
                </a:solidFill>
                <a:effectLst>
                  <a:outerShdw blurRad="50800" dist="38100" dir="5400000" algn="t" rotWithShape="0">
                    <a:prstClr val="black">
                      <a:alpha val="40000"/>
                    </a:prstClr>
                  </a:outerShdw>
                </a:effectLst>
                <a:latin typeface="AR DECODE" panose="02000000000000000000" pitchFamily="2" charset="0"/>
              </a:rPr>
              <a:t>October 14</a:t>
            </a:r>
            <a:r>
              <a:rPr lang="en-US" sz="3600" b="1" baseline="30000" dirty="0">
                <a:ln w="3175">
                  <a:noFill/>
                </a:ln>
                <a:solidFill>
                  <a:schemeClr val="bg2">
                    <a:lumMod val="10000"/>
                  </a:schemeClr>
                </a:solidFill>
                <a:effectLst>
                  <a:outerShdw blurRad="50800" dist="38100" dir="5400000" algn="t" rotWithShape="0">
                    <a:prstClr val="black">
                      <a:alpha val="40000"/>
                    </a:prstClr>
                  </a:outerShdw>
                </a:effectLst>
                <a:latin typeface="AR DECODE" panose="02000000000000000000" pitchFamily="2" charset="0"/>
              </a:rPr>
              <a:t>th</a:t>
            </a:r>
            <a:r>
              <a:rPr lang="en-US" sz="3600" b="1" dirty="0">
                <a:ln w="3175">
                  <a:noFill/>
                </a:ln>
                <a:solidFill>
                  <a:schemeClr val="bg2">
                    <a:lumMod val="10000"/>
                  </a:schemeClr>
                </a:solidFill>
                <a:effectLst>
                  <a:outerShdw blurRad="50800" dist="38100" dir="5400000" algn="t" rotWithShape="0">
                    <a:prstClr val="black">
                      <a:alpha val="40000"/>
                    </a:prstClr>
                  </a:outerShdw>
                </a:effectLst>
                <a:latin typeface="AR DECODE" panose="02000000000000000000" pitchFamily="2" charset="0"/>
              </a:rPr>
              <a:t> From 12pm-2pm </a:t>
            </a:r>
          </a:p>
        </p:txBody>
      </p:sp>
      <p:sp>
        <p:nvSpPr>
          <p:cNvPr id="3" name="Subtitle 2"/>
          <p:cNvSpPr>
            <a:spLocks noGrp="1"/>
          </p:cNvSpPr>
          <p:nvPr>
            <p:ph type="subTitle" idx="1"/>
          </p:nvPr>
        </p:nvSpPr>
        <p:spPr>
          <a:xfrm>
            <a:off x="0" y="5943600"/>
            <a:ext cx="7772400" cy="2212625"/>
          </a:xfrm>
        </p:spPr>
        <p:txBody>
          <a:bodyPr anchor="ctr">
            <a:noAutofit/>
          </a:bodyPr>
          <a:lstStyle/>
          <a:p>
            <a:r>
              <a:rPr lang="en-US" sz="1400" dirty="0">
                <a:solidFill>
                  <a:srgbClr val="701D2B"/>
                </a:solidFill>
              </a:rPr>
              <a:t>This was once the MODEL HOME. No other home like it on the market, This immaculate home has 4 bedrooms, 2 full baths and over 2800 square feet. The home has a finished heated and cooled garage. This room has a separate office as well as two other rooms that could be a mother-in-law suite or media room. The huge master suite is located in rear of home offering lots of privacy. The master bath has a separate shower and relaxing soaking tub as well as double vanity sinks. The kitchen is nice and open to the huge family room. The large 4th bedroom is located above the garage. This home is located on a huge private </a:t>
            </a:r>
            <a:r>
              <a:rPr lang="en-US" sz="1400" dirty="0" err="1">
                <a:solidFill>
                  <a:srgbClr val="701D2B"/>
                </a:solidFill>
              </a:rPr>
              <a:t>cul</a:t>
            </a:r>
            <a:r>
              <a:rPr lang="en-US" sz="1400" dirty="0">
                <a:solidFill>
                  <a:srgbClr val="701D2B"/>
                </a:solidFill>
              </a:rPr>
              <a:t>-da-sac lot with approximately 1/3 of an acre. Other great features include: upgraded appliance package featuring: Under Cabinet Lighting, microwave, dishwasher, kitchen island, maple cabinets and flat top stove; gas fireplace in family room; recessed lighting; upgraded carpets and flooring; screened in back porch; professionally landscaped yard.</a:t>
            </a:r>
            <a:endParaRPr lang="en-US" sz="1400" b="1" i="1" dirty="0">
              <a:solidFill>
                <a:srgbClr val="701D2B"/>
              </a:solidFill>
            </a:endParaRPr>
          </a:p>
        </p:txBody>
      </p:sp>
      <p:sp>
        <p:nvSpPr>
          <p:cNvPr id="4" name="Rectangle 3"/>
          <p:cNvSpPr/>
          <p:nvPr/>
        </p:nvSpPr>
        <p:spPr>
          <a:xfrm>
            <a:off x="-3175" y="0"/>
            <a:ext cx="7772400" cy="738664"/>
          </a:xfrm>
          <a:prstGeom prst="rect">
            <a:avLst/>
          </a:prstGeom>
          <a:noFill/>
        </p:spPr>
        <p:txBody>
          <a:bodyPr wrap="square">
            <a:spAutoFit/>
          </a:bodyPr>
          <a:lstStyle/>
          <a:p>
            <a:pPr algn="ctr"/>
            <a:r>
              <a:rPr lang="en-US" sz="2400" b="1" dirty="0">
                <a:solidFill>
                  <a:srgbClr val="701D2B"/>
                </a:solidFill>
                <a:effectLst>
                  <a:outerShdw blurRad="38100" dist="38100" dir="2700000" algn="tl">
                    <a:srgbClr val="000000">
                      <a:alpha val="43137"/>
                    </a:srgbClr>
                  </a:outerShdw>
                </a:effectLst>
              </a:rPr>
              <a:t>8511 Haley Court</a:t>
            </a:r>
          </a:p>
          <a:p>
            <a:pPr algn="ctr"/>
            <a:r>
              <a:rPr lang="en-US" sz="1800" b="1" dirty="0">
                <a:solidFill>
                  <a:srgbClr val="701D2B"/>
                </a:solidFill>
                <a:effectLst>
                  <a:outerShdw blurRad="38100" dist="38100" dir="2700000" algn="tl">
                    <a:srgbClr val="000000">
                      <a:alpha val="43137"/>
                    </a:srgbClr>
                  </a:outerShdw>
                </a:effectLst>
              </a:rPr>
              <a:t>Hollow Oaks :: North Charleston :: MLS# 16015031 :: $229,700</a:t>
            </a:r>
          </a:p>
        </p:txBody>
      </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743" y="9150078"/>
            <a:ext cx="602731" cy="914401"/>
          </a:xfrm>
          <a:prstGeom prst="rect">
            <a:avLst/>
          </a:prstGeom>
        </p:spPr>
      </p:pic>
      <p:sp>
        <p:nvSpPr>
          <p:cNvPr id="16" name="Rectangle 15"/>
          <p:cNvSpPr/>
          <p:nvPr/>
        </p:nvSpPr>
        <p:spPr>
          <a:xfrm>
            <a:off x="1943100" y="9161002"/>
            <a:ext cx="3886200" cy="877163"/>
          </a:xfrm>
          <a:prstGeom prst="rect">
            <a:avLst/>
          </a:prstGeom>
        </p:spPr>
        <p:txBody>
          <a:bodyPr>
            <a:spAutoFit/>
          </a:bodyPr>
          <a:lstStyle/>
          <a:p>
            <a:pPr algn="ctr"/>
            <a:r>
              <a:rPr lang="en-US" sz="1800" dirty="0">
                <a:solidFill>
                  <a:srgbClr val="701D2B"/>
                </a:solidFill>
              </a:rPr>
              <a:t>Mike Hillman</a:t>
            </a:r>
          </a:p>
          <a:p>
            <a:pPr algn="ctr"/>
            <a:r>
              <a:rPr lang="en-US" sz="1100" dirty="0">
                <a:solidFill>
                  <a:srgbClr val="701D2B"/>
                </a:solidFill>
              </a:rPr>
              <a:t>Office 843-303-7455 | Cell 843-568-7475</a:t>
            </a:r>
            <a:br>
              <a:rPr lang="en-US" sz="1100" dirty="0">
                <a:solidFill>
                  <a:srgbClr val="701D2B"/>
                </a:solidFill>
              </a:rPr>
            </a:br>
            <a:r>
              <a:rPr lang="en-US" sz="1100" dirty="0">
                <a:solidFill>
                  <a:srgbClr val="701D2B"/>
                </a:solidFill>
              </a:rPr>
              <a:t>info@coastlineps.com</a:t>
            </a:r>
            <a:br>
              <a:rPr lang="en-US" sz="1100" dirty="0">
                <a:solidFill>
                  <a:srgbClr val="701D2B"/>
                </a:solidFill>
              </a:rPr>
            </a:br>
            <a:r>
              <a:rPr lang="en-US" sz="1100" dirty="0">
                <a:solidFill>
                  <a:srgbClr val="701D2B"/>
                </a:solidFill>
              </a:rPr>
              <a:t>www.findhomesincharlestonsc.com</a:t>
            </a:r>
            <a:endParaRPr lang="en-US" sz="1000" dirty="0">
              <a:solidFill>
                <a:srgbClr val="701D2B"/>
              </a:solidFill>
            </a:endParaRPr>
          </a:p>
        </p:txBody>
      </p:sp>
      <p:sp>
        <p:nvSpPr>
          <p:cNvPr id="17" name="Rectangle 16"/>
          <p:cNvSpPr/>
          <p:nvPr/>
        </p:nvSpPr>
        <p:spPr>
          <a:xfrm>
            <a:off x="5584501" y="9222558"/>
            <a:ext cx="2173590" cy="769441"/>
          </a:xfrm>
          <a:prstGeom prst="rect">
            <a:avLst/>
          </a:prstGeom>
        </p:spPr>
        <p:txBody>
          <a:bodyPr wrap="square">
            <a:spAutoFit/>
          </a:bodyPr>
          <a:lstStyle/>
          <a:p>
            <a:pPr algn="r"/>
            <a:r>
              <a:rPr lang="en-US" sz="1100" dirty="0">
                <a:solidFill>
                  <a:srgbClr val="701D2B"/>
                </a:solidFill>
              </a:rPr>
              <a:t>RE/MAX Advanced Realty</a:t>
            </a:r>
          </a:p>
          <a:p>
            <a:pPr algn="r"/>
            <a:r>
              <a:rPr lang="en-US" sz="1100" dirty="0">
                <a:solidFill>
                  <a:srgbClr val="701D2B"/>
                </a:solidFill>
              </a:rPr>
              <a:t>311 Johnnie </a:t>
            </a:r>
            <a:r>
              <a:rPr lang="en-US" sz="1100" dirty="0" err="1">
                <a:solidFill>
                  <a:srgbClr val="701D2B"/>
                </a:solidFill>
              </a:rPr>
              <a:t>Dodds</a:t>
            </a:r>
            <a:r>
              <a:rPr lang="en-US" sz="1100" dirty="0">
                <a:solidFill>
                  <a:srgbClr val="701D2B"/>
                </a:solidFill>
              </a:rPr>
              <a:t> Blvd</a:t>
            </a:r>
            <a:br>
              <a:rPr lang="en-US" sz="1100" dirty="0">
                <a:solidFill>
                  <a:srgbClr val="701D2B"/>
                </a:solidFill>
              </a:rPr>
            </a:br>
            <a:r>
              <a:rPr lang="en-US" sz="1100" dirty="0" err="1">
                <a:solidFill>
                  <a:srgbClr val="701D2B"/>
                </a:solidFill>
              </a:rPr>
              <a:t>Ste</a:t>
            </a:r>
            <a:r>
              <a:rPr lang="en-US" sz="1100" dirty="0">
                <a:solidFill>
                  <a:srgbClr val="701D2B"/>
                </a:solidFill>
              </a:rPr>
              <a:t> 181</a:t>
            </a:r>
          </a:p>
          <a:p>
            <a:pPr algn="r"/>
            <a:r>
              <a:rPr lang="en-US" sz="1100" dirty="0">
                <a:solidFill>
                  <a:srgbClr val="701D2B"/>
                </a:solidFill>
              </a:rPr>
              <a:t>Mt Pleasant, SC 29464</a:t>
            </a:r>
          </a:p>
        </p:txBody>
      </p:sp>
      <p:sp>
        <p:nvSpPr>
          <p:cNvPr id="18" name="Down Ribbon 17"/>
          <p:cNvSpPr/>
          <p:nvPr/>
        </p:nvSpPr>
        <p:spPr>
          <a:xfrm>
            <a:off x="1872693" y="-963761"/>
            <a:ext cx="4110119" cy="685800"/>
          </a:xfrm>
          <a:prstGeom prst="ribbon">
            <a:avLst>
              <a:gd name="adj1" fmla="val 16667"/>
              <a:gd name="adj2" fmla="val 70178"/>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12700">
            <a:solidFill>
              <a:schemeClr val="bg2">
                <a:lumMod val="2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2">
                    <a:lumMod val="75000"/>
                  </a:schemeClr>
                </a:solidFill>
                <a:effectLst>
                  <a:outerShdw blurRad="38100" dist="38100" dir="2700000" algn="tl">
                    <a:srgbClr val="000000">
                      <a:alpha val="43137"/>
                    </a:srgbClr>
                  </a:outerShdw>
                </a:effectLst>
              </a:rPr>
              <a:t>Open House Saturday 12-3 Refreshments Provided</a:t>
            </a: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81129" y="8153400"/>
            <a:ext cx="1369695" cy="914400"/>
          </a:xfrm>
          <a:prstGeom prst="rect">
            <a:avLst/>
          </a:prstGeom>
          <a:ln>
            <a:noFill/>
          </a:ln>
          <a:effectLst>
            <a:softEdge rad="112500"/>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3657" y="8153400"/>
            <a:ext cx="1369695" cy="914400"/>
          </a:xfrm>
          <a:prstGeom prst="rect">
            <a:avLst/>
          </a:prstGeom>
          <a:ln>
            <a:noFill/>
          </a:ln>
          <a:effectLst>
            <a:softEdge rad="112500"/>
          </a:effectLst>
        </p:spPr>
      </p:pic>
      <p:pic>
        <p:nvPicPr>
          <p:cNvPr id="23" name="Picture 2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56" y="8153400"/>
            <a:ext cx="1369695" cy="914400"/>
          </a:xfrm>
          <a:prstGeom prst="rect">
            <a:avLst/>
          </a:prstGeom>
          <a:ln>
            <a:noFill/>
          </a:ln>
          <a:effectLst>
            <a:softEdge rad="112500"/>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62714" y="8153400"/>
            <a:ext cx="1369695" cy="914400"/>
          </a:xfrm>
          <a:prstGeom prst="rect">
            <a:avLst/>
          </a:prstGeom>
          <a:ln>
            <a:noFill/>
          </a:ln>
          <a:effectLst>
            <a:softEdge rad="112500"/>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23979" y="8153400"/>
            <a:ext cx="1369695" cy="914400"/>
          </a:xfrm>
          <a:prstGeom prst="rect">
            <a:avLst/>
          </a:prstGeom>
          <a:ln>
            <a:noFill/>
          </a:ln>
          <a:effectLst>
            <a:softEdge rad="112500"/>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844299" y="8153400"/>
            <a:ext cx="1369695" cy="914400"/>
          </a:xfrm>
          <a:prstGeom prst="rect">
            <a:avLst/>
          </a:prstGeom>
          <a:ln>
            <a:noFill/>
          </a:ln>
          <a:effectLst>
            <a:softEdge rad="112500"/>
          </a:effectLst>
        </p:spPr>
      </p:pic>
    </p:spTree>
    <p:extLst>
      <p:ext uri="{BB962C8B-B14F-4D97-AF65-F5344CB8AC3E}">
        <p14:creationId xmlns:p14="http://schemas.microsoft.com/office/powerpoint/2010/main" val="378024308"/>
      </p:ext>
    </p:extLst>
  </p:cSld>
  <p:clrMapOvr>
    <a:masterClrMapping/>
  </p:clrMapOvr>
</p:sld>
</file>

<file path=ppt/theme/theme1.xml><?xml version="1.0" encoding="utf-8"?>
<a:theme xmlns:a="http://schemas.openxmlformats.org/drawingml/2006/main" name="Office Theme">
  <a:themeElements>
    <a:clrScheme name="Hyde Park">
      <a:dk1>
        <a:srgbClr val="724108"/>
      </a:dk1>
      <a:lt1>
        <a:sysClr val="window" lastClr="FFFFFF"/>
      </a:lt1>
      <a:dk2>
        <a:srgbClr val="BD582C"/>
      </a:dk2>
      <a:lt2>
        <a:srgbClr val="CCDDEA"/>
      </a:lt2>
      <a:accent1>
        <a:srgbClr val="724108"/>
      </a:accent1>
      <a:accent2>
        <a:srgbClr val="5E2C16"/>
      </a:accent2>
      <a:accent3>
        <a:srgbClr val="9B8357"/>
      </a:accent3>
      <a:accent4>
        <a:srgbClr val="9B8357"/>
      </a:accent4>
      <a:accent5>
        <a:srgbClr val="C2BC80"/>
      </a:accent5>
      <a:accent6>
        <a:srgbClr val="94A088"/>
      </a:accent6>
      <a:hlink>
        <a:srgbClr val="2998E3"/>
      </a:hlink>
      <a:folHlink>
        <a:srgbClr val="8C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226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 DECODE</vt:lpstr>
      <vt:lpstr>Arial</vt:lpstr>
      <vt:lpstr>Calibri</vt:lpstr>
      <vt:lpstr>Office Theme</vt:lpstr>
      <vt:lpstr>Agent Open House Luncheon October 14th From 12pm-2pm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 Upgraded Cul-de-Sac Home</dc:title>
  <dc:creator>CVH360</dc:creator>
  <cp:lastModifiedBy>A. Thomas Price</cp:lastModifiedBy>
  <cp:revision>18</cp:revision>
  <dcterms:created xsi:type="dcterms:W3CDTF">2006-08-16T00:00:00Z</dcterms:created>
  <dcterms:modified xsi:type="dcterms:W3CDTF">2016-10-13T15:36:54Z</dcterms:modified>
</cp:coreProperties>
</file>