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Lst>
  <p:sldSz cx="7315200" cy="9144000"/>
  <p:notesSz cx="6858000" cy="9144000"/>
  <p:defaultTextStyle>
    <a:defPPr>
      <a:defRPr lang="en-US"/>
    </a:defPPr>
    <a:lvl1pPr marL="0" algn="l" defTabSz="940375" rtl="0" eaLnBrk="1" latinLnBrk="0" hangingPunct="1">
      <a:defRPr sz="1846" kern="1200">
        <a:solidFill>
          <a:schemeClr val="tx1"/>
        </a:solidFill>
        <a:latin typeface="+mn-lt"/>
        <a:ea typeface="+mn-ea"/>
        <a:cs typeface="+mn-cs"/>
      </a:defRPr>
    </a:lvl1pPr>
    <a:lvl2pPr marL="470187" algn="l" defTabSz="940375" rtl="0" eaLnBrk="1" latinLnBrk="0" hangingPunct="1">
      <a:defRPr sz="1846" kern="1200">
        <a:solidFill>
          <a:schemeClr val="tx1"/>
        </a:solidFill>
        <a:latin typeface="+mn-lt"/>
        <a:ea typeface="+mn-ea"/>
        <a:cs typeface="+mn-cs"/>
      </a:defRPr>
    </a:lvl2pPr>
    <a:lvl3pPr marL="940375" algn="l" defTabSz="940375" rtl="0" eaLnBrk="1" latinLnBrk="0" hangingPunct="1">
      <a:defRPr sz="1846" kern="1200">
        <a:solidFill>
          <a:schemeClr val="tx1"/>
        </a:solidFill>
        <a:latin typeface="+mn-lt"/>
        <a:ea typeface="+mn-ea"/>
        <a:cs typeface="+mn-cs"/>
      </a:defRPr>
    </a:lvl3pPr>
    <a:lvl4pPr marL="1410563" algn="l" defTabSz="940375" rtl="0" eaLnBrk="1" latinLnBrk="0" hangingPunct="1">
      <a:defRPr sz="1846" kern="1200">
        <a:solidFill>
          <a:schemeClr val="tx1"/>
        </a:solidFill>
        <a:latin typeface="+mn-lt"/>
        <a:ea typeface="+mn-ea"/>
        <a:cs typeface="+mn-cs"/>
      </a:defRPr>
    </a:lvl4pPr>
    <a:lvl5pPr marL="1880750" algn="l" defTabSz="940375" rtl="0" eaLnBrk="1" latinLnBrk="0" hangingPunct="1">
      <a:defRPr sz="1846" kern="1200">
        <a:solidFill>
          <a:schemeClr val="tx1"/>
        </a:solidFill>
        <a:latin typeface="+mn-lt"/>
        <a:ea typeface="+mn-ea"/>
        <a:cs typeface="+mn-cs"/>
      </a:defRPr>
    </a:lvl5pPr>
    <a:lvl6pPr marL="2350937" algn="l" defTabSz="940375" rtl="0" eaLnBrk="1" latinLnBrk="0" hangingPunct="1">
      <a:defRPr sz="1846" kern="1200">
        <a:solidFill>
          <a:schemeClr val="tx1"/>
        </a:solidFill>
        <a:latin typeface="+mn-lt"/>
        <a:ea typeface="+mn-ea"/>
        <a:cs typeface="+mn-cs"/>
      </a:defRPr>
    </a:lvl6pPr>
    <a:lvl7pPr marL="2821125" algn="l" defTabSz="940375" rtl="0" eaLnBrk="1" latinLnBrk="0" hangingPunct="1">
      <a:defRPr sz="1846" kern="1200">
        <a:solidFill>
          <a:schemeClr val="tx1"/>
        </a:solidFill>
        <a:latin typeface="+mn-lt"/>
        <a:ea typeface="+mn-ea"/>
        <a:cs typeface="+mn-cs"/>
      </a:defRPr>
    </a:lvl7pPr>
    <a:lvl8pPr marL="3291313" algn="l" defTabSz="940375" rtl="0" eaLnBrk="1" latinLnBrk="0" hangingPunct="1">
      <a:defRPr sz="1846" kern="1200">
        <a:solidFill>
          <a:schemeClr val="tx1"/>
        </a:solidFill>
        <a:latin typeface="+mn-lt"/>
        <a:ea typeface="+mn-ea"/>
        <a:cs typeface="+mn-cs"/>
      </a:defRPr>
    </a:lvl8pPr>
    <a:lvl9pPr marL="3761500" algn="l" defTabSz="940375" rtl="0" eaLnBrk="1" latinLnBrk="0" hangingPunct="1">
      <a:defRPr sz="1846"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userDrawn="1">
          <p15:clr>
            <a:srgbClr val="A4A3A4"/>
          </p15:clr>
        </p15:guide>
        <p15:guide id="2" pos="230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51" d="100"/>
          <a:sy n="51" d="100"/>
        </p:scale>
        <p:origin x="1518" y="120"/>
      </p:cViewPr>
      <p:guideLst>
        <p:guide orient="horz" pos="2880"/>
        <p:guide pos="2304"/>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48640" y="2840569"/>
            <a:ext cx="6217920" cy="1960033"/>
          </a:xfrm>
        </p:spPr>
        <p:txBody>
          <a:bodyPr/>
          <a:lstStyle/>
          <a:p>
            <a:r>
              <a:rPr lang="en-US"/>
              <a:t>Click to edit Master title style</a:t>
            </a:r>
          </a:p>
        </p:txBody>
      </p:sp>
      <p:sp>
        <p:nvSpPr>
          <p:cNvPr id="3" name="Subtitle 2"/>
          <p:cNvSpPr>
            <a:spLocks noGrp="1"/>
          </p:cNvSpPr>
          <p:nvPr>
            <p:ph type="subTitle" idx="1"/>
          </p:nvPr>
        </p:nvSpPr>
        <p:spPr>
          <a:xfrm>
            <a:off x="1097280" y="5181600"/>
            <a:ext cx="5120640" cy="2336800"/>
          </a:xfrm>
        </p:spPr>
        <p:txBody>
          <a:bodyPr/>
          <a:lstStyle>
            <a:lvl1pPr marL="0" indent="0" algn="ctr">
              <a:buNone/>
              <a:defRPr>
                <a:solidFill>
                  <a:schemeClr val="tx1">
                    <a:tint val="75000"/>
                  </a:schemeClr>
                </a:solidFill>
              </a:defRPr>
            </a:lvl1pPr>
            <a:lvl2pPr marL="463106" indent="0" algn="ctr">
              <a:buNone/>
              <a:defRPr>
                <a:solidFill>
                  <a:schemeClr val="tx1">
                    <a:tint val="75000"/>
                  </a:schemeClr>
                </a:solidFill>
              </a:defRPr>
            </a:lvl2pPr>
            <a:lvl3pPr marL="926213" indent="0" algn="ctr">
              <a:buNone/>
              <a:defRPr>
                <a:solidFill>
                  <a:schemeClr val="tx1">
                    <a:tint val="75000"/>
                  </a:schemeClr>
                </a:solidFill>
              </a:defRPr>
            </a:lvl3pPr>
            <a:lvl4pPr marL="1389320" indent="0" algn="ctr">
              <a:buNone/>
              <a:defRPr>
                <a:solidFill>
                  <a:schemeClr val="tx1">
                    <a:tint val="75000"/>
                  </a:schemeClr>
                </a:solidFill>
              </a:defRPr>
            </a:lvl4pPr>
            <a:lvl5pPr marL="1852427" indent="0" algn="ctr">
              <a:buNone/>
              <a:defRPr>
                <a:solidFill>
                  <a:schemeClr val="tx1">
                    <a:tint val="75000"/>
                  </a:schemeClr>
                </a:solidFill>
              </a:defRPr>
            </a:lvl5pPr>
            <a:lvl6pPr marL="2315533" indent="0" algn="ctr">
              <a:buNone/>
              <a:defRPr>
                <a:solidFill>
                  <a:schemeClr val="tx1">
                    <a:tint val="75000"/>
                  </a:schemeClr>
                </a:solidFill>
              </a:defRPr>
            </a:lvl6pPr>
            <a:lvl7pPr marL="2778640" indent="0" algn="ctr">
              <a:buNone/>
              <a:defRPr>
                <a:solidFill>
                  <a:schemeClr val="tx1">
                    <a:tint val="75000"/>
                  </a:schemeClr>
                </a:solidFill>
              </a:defRPr>
            </a:lvl7pPr>
            <a:lvl8pPr marL="3241747" indent="0" algn="ctr">
              <a:buNone/>
              <a:defRPr>
                <a:solidFill>
                  <a:schemeClr val="tx1">
                    <a:tint val="75000"/>
                  </a:schemeClr>
                </a:solidFill>
              </a:defRPr>
            </a:lvl8pPr>
            <a:lvl9pPr marL="370485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303520" y="366185"/>
            <a:ext cx="1645920" cy="780203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65760" y="366185"/>
            <a:ext cx="4815840" cy="780203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77850" y="5875867"/>
            <a:ext cx="6217920" cy="1816100"/>
          </a:xfrm>
        </p:spPr>
        <p:txBody>
          <a:bodyPr anchor="t"/>
          <a:lstStyle>
            <a:lvl1pPr algn="l">
              <a:defRPr sz="4091" b="1" cap="all"/>
            </a:lvl1pPr>
          </a:lstStyle>
          <a:p>
            <a:r>
              <a:rPr lang="en-US"/>
              <a:t>Click to edit Master title style</a:t>
            </a:r>
          </a:p>
        </p:txBody>
      </p:sp>
      <p:sp>
        <p:nvSpPr>
          <p:cNvPr id="3" name="Text Placeholder 2"/>
          <p:cNvSpPr>
            <a:spLocks noGrp="1"/>
          </p:cNvSpPr>
          <p:nvPr>
            <p:ph type="body" idx="1"/>
          </p:nvPr>
        </p:nvSpPr>
        <p:spPr>
          <a:xfrm>
            <a:off x="577850" y="3875618"/>
            <a:ext cx="6217920" cy="2000249"/>
          </a:xfrm>
        </p:spPr>
        <p:txBody>
          <a:bodyPr anchor="b"/>
          <a:lstStyle>
            <a:lvl1pPr marL="0" indent="0">
              <a:buNone/>
              <a:defRPr sz="2000">
                <a:solidFill>
                  <a:schemeClr val="tx1">
                    <a:tint val="75000"/>
                  </a:schemeClr>
                </a:solidFill>
              </a:defRPr>
            </a:lvl1pPr>
            <a:lvl2pPr marL="463106" indent="0">
              <a:buNone/>
              <a:defRPr sz="1818">
                <a:solidFill>
                  <a:schemeClr val="tx1">
                    <a:tint val="75000"/>
                  </a:schemeClr>
                </a:solidFill>
              </a:defRPr>
            </a:lvl2pPr>
            <a:lvl3pPr marL="926213" indent="0">
              <a:buNone/>
              <a:defRPr sz="1636">
                <a:solidFill>
                  <a:schemeClr val="tx1">
                    <a:tint val="75000"/>
                  </a:schemeClr>
                </a:solidFill>
              </a:defRPr>
            </a:lvl3pPr>
            <a:lvl4pPr marL="1389320" indent="0">
              <a:buNone/>
              <a:defRPr sz="1455">
                <a:solidFill>
                  <a:schemeClr val="tx1">
                    <a:tint val="75000"/>
                  </a:schemeClr>
                </a:solidFill>
              </a:defRPr>
            </a:lvl4pPr>
            <a:lvl5pPr marL="1852427" indent="0">
              <a:buNone/>
              <a:defRPr sz="1455">
                <a:solidFill>
                  <a:schemeClr val="tx1">
                    <a:tint val="75000"/>
                  </a:schemeClr>
                </a:solidFill>
              </a:defRPr>
            </a:lvl5pPr>
            <a:lvl6pPr marL="2315533" indent="0">
              <a:buNone/>
              <a:defRPr sz="1455">
                <a:solidFill>
                  <a:schemeClr val="tx1">
                    <a:tint val="75000"/>
                  </a:schemeClr>
                </a:solidFill>
              </a:defRPr>
            </a:lvl6pPr>
            <a:lvl7pPr marL="2778640" indent="0">
              <a:buNone/>
              <a:defRPr sz="1455">
                <a:solidFill>
                  <a:schemeClr val="tx1">
                    <a:tint val="75000"/>
                  </a:schemeClr>
                </a:solidFill>
              </a:defRPr>
            </a:lvl7pPr>
            <a:lvl8pPr marL="3241747" indent="0">
              <a:buNone/>
              <a:defRPr sz="1455">
                <a:solidFill>
                  <a:schemeClr val="tx1">
                    <a:tint val="75000"/>
                  </a:schemeClr>
                </a:solidFill>
              </a:defRPr>
            </a:lvl8pPr>
            <a:lvl9pPr marL="3704853" indent="0">
              <a:buNone/>
              <a:defRPr sz="145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65760" y="2133602"/>
            <a:ext cx="3230880" cy="6034617"/>
          </a:xfrm>
        </p:spPr>
        <p:txBody>
          <a:bodyPr/>
          <a:lstStyle>
            <a:lvl1pPr>
              <a:defRPr sz="2818"/>
            </a:lvl1pPr>
            <a:lvl2pPr>
              <a:defRPr sz="2455"/>
            </a:lvl2pPr>
            <a:lvl3pPr>
              <a:defRPr sz="2000"/>
            </a:lvl3pPr>
            <a:lvl4pPr>
              <a:defRPr sz="1818"/>
            </a:lvl4pPr>
            <a:lvl5pPr>
              <a:defRPr sz="1818"/>
            </a:lvl5pPr>
            <a:lvl6pPr>
              <a:defRPr sz="1818"/>
            </a:lvl6pPr>
            <a:lvl7pPr>
              <a:defRPr sz="1818"/>
            </a:lvl7pPr>
            <a:lvl8pPr>
              <a:defRPr sz="1818"/>
            </a:lvl8pPr>
            <a:lvl9pPr>
              <a:defRPr sz="181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718560" y="2133602"/>
            <a:ext cx="3230880" cy="6034617"/>
          </a:xfrm>
        </p:spPr>
        <p:txBody>
          <a:bodyPr/>
          <a:lstStyle>
            <a:lvl1pPr>
              <a:defRPr sz="2818"/>
            </a:lvl1pPr>
            <a:lvl2pPr>
              <a:defRPr sz="2455"/>
            </a:lvl2pPr>
            <a:lvl3pPr>
              <a:defRPr sz="2000"/>
            </a:lvl3pPr>
            <a:lvl4pPr>
              <a:defRPr sz="1818"/>
            </a:lvl4pPr>
            <a:lvl5pPr>
              <a:defRPr sz="1818"/>
            </a:lvl5pPr>
            <a:lvl6pPr>
              <a:defRPr sz="1818"/>
            </a:lvl6pPr>
            <a:lvl7pPr>
              <a:defRPr sz="1818"/>
            </a:lvl7pPr>
            <a:lvl8pPr>
              <a:defRPr sz="1818"/>
            </a:lvl8pPr>
            <a:lvl9pPr>
              <a:defRPr sz="181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10/17/2020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65760" y="2046817"/>
            <a:ext cx="3232151" cy="853016"/>
          </a:xfrm>
        </p:spPr>
        <p:txBody>
          <a:bodyPr anchor="b"/>
          <a:lstStyle>
            <a:lvl1pPr marL="0" indent="0">
              <a:buNone/>
              <a:defRPr sz="2455" b="1"/>
            </a:lvl1pPr>
            <a:lvl2pPr marL="463106" indent="0">
              <a:buNone/>
              <a:defRPr sz="2000" b="1"/>
            </a:lvl2pPr>
            <a:lvl3pPr marL="926213" indent="0">
              <a:buNone/>
              <a:defRPr sz="1818" b="1"/>
            </a:lvl3pPr>
            <a:lvl4pPr marL="1389320" indent="0">
              <a:buNone/>
              <a:defRPr sz="1636" b="1"/>
            </a:lvl4pPr>
            <a:lvl5pPr marL="1852427" indent="0">
              <a:buNone/>
              <a:defRPr sz="1636" b="1"/>
            </a:lvl5pPr>
            <a:lvl6pPr marL="2315533" indent="0">
              <a:buNone/>
              <a:defRPr sz="1636" b="1"/>
            </a:lvl6pPr>
            <a:lvl7pPr marL="2778640" indent="0">
              <a:buNone/>
              <a:defRPr sz="1636" b="1"/>
            </a:lvl7pPr>
            <a:lvl8pPr marL="3241747" indent="0">
              <a:buNone/>
              <a:defRPr sz="1636" b="1"/>
            </a:lvl8pPr>
            <a:lvl9pPr marL="3704853" indent="0">
              <a:buNone/>
              <a:defRPr sz="1636" b="1"/>
            </a:lvl9pPr>
          </a:lstStyle>
          <a:p>
            <a:pPr lvl="0"/>
            <a:r>
              <a:rPr lang="en-US"/>
              <a:t>Click to edit Master text styles</a:t>
            </a:r>
          </a:p>
        </p:txBody>
      </p:sp>
      <p:sp>
        <p:nvSpPr>
          <p:cNvPr id="4" name="Content Placeholder 3"/>
          <p:cNvSpPr>
            <a:spLocks noGrp="1"/>
          </p:cNvSpPr>
          <p:nvPr>
            <p:ph sz="half" idx="2"/>
          </p:nvPr>
        </p:nvSpPr>
        <p:spPr>
          <a:xfrm>
            <a:off x="365760" y="2899833"/>
            <a:ext cx="3232151" cy="5268384"/>
          </a:xfrm>
        </p:spPr>
        <p:txBody>
          <a:bodyPr/>
          <a:lstStyle>
            <a:lvl1pPr>
              <a:defRPr sz="2455"/>
            </a:lvl1pPr>
            <a:lvl2pPr>
              <a:defRPr sz="2000"/>
            </a:lvl2pPr>
            <a:lvl3pPr>
              <a:defRPr sz="1818"/>
            </a:lvl3pPr>
            <a:lvl4pPr>
              <a:defRPr sz="1636"/>
            </a:lvl4pPr>
            <a:lvl5pPr>
              <a:defRPr sz="1636"/>
            </a:lvl5pPr>
            <a:lvl6pPr>
              <a:defRPr sz="1636"/>
            </a:lvl6pPr>
            <a:lvl7pPr>
              <a:defRPr sz="1636"/>
            </a:lvl7pPr>
            <a:lvl8pPr>
              <a:defRPr sz="1636"/>
            </a:lvl8pPr>
            <a:lvl9pPr>
              <a:defRPr sz="163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716021" y="2046817"/>
            <a:ext cx="3233419" cy="853016"/>
          </a:xfrm>
        </p:spPr>
        <p:txBody>
          <a:bodyPr anchor="b"/>
          <a:lstStyle>
            <a:lvl1pPr marL="0" indent="0">
              <a:buNone/>
              <a:defRPr sz="2455" b="1"/>
            </a:lvl1pPr>
            <a:lvl2pPr marL="463106" indent="0">
              <a:buNone/>
              <a:defRPr sz="2000" b="1"/>
            </a:lvl2pPr>
            <a:lvl3pPr marL="926213" indent="0">
              <a:buNone/>
              <a:defRPr sz="1818" b="1"/>
            </a:lvl3pPr>
            <a:lvl4pPr marL="1389320" indent="0">
              <a:buNone/>
              <a:defRPr sz="1636" b="1"/>
            </a:lvl4pPr>
            <a:lvl5pPr marL="1852427" indent="0">
              <a:buNone/>
              <a:defRPr sz="1636" b="1"/>
            </a:lvl5pPr>
            <a:lvl6pPr marL="2315533" indent="0">
              <a:buNone/>
              <a:defRPr sz="1636" b="1"/>
            </a:lvl6pPr>
            <a:lvl7pPr marL="2778640" indent="0">
              <a:buNone/>
              <a:defRPr sz="1636" b="1"/>
            </a:lvl7pPr>
            <a:lvl8pPr marL="3241747" indent="0">
              <a:buNone/>
              <a:defRPr sz="1636" b="1"/>
            </a:lvl8pPr>
            <a:lvl9pPr marL="3704853" indent="0">
              <a:buNone/>
              <a:defRPr sz="1636" b="1"/>
            </a:lvl9pPr>
          </a:lstStyle>
          <a:p>
            <a:pPr lvl="0"/>
            <a:r>
              <a:rPr lang="en-US"/>
              <a:t>Click to edit Master text styles</a:t>
            </a:r>
          </a:p>
        </p:txBody>
      </p:sp>
      <p:sp>
        <p:nvSpPr>
          <p:cNvPr id="6" name="Content Placeholder 5"/>
          <p:cNvSpPr>
            <a:spLocks noGrp="1"/>
          </p:cNvSpPr>
          <p:nvPr>
            <p:ph sz="quarter" idx="4"/>
          </p:nvPr>
        </p:nvSpPr>
        <p:spPr>
          <a:xfrm>
            <a:off x="3716021" y="2899833"/>
            <a:ext cx="3233419" cy="5268384"/>
          </a:xfrm>
        </p:spPr>
        <p:txBody>
          <a:bodyPr/>
          <a:lstStyle>
            <a:lvl1pPr>
              <a:defRPr sz="2455"/>
            </a:lvl1pPr>
            <a:lvl2pPr>
              <a:defRPr sz="2000"/>
            </a:lvl2pPr>
            <a:lvl3pPr>
              <a:defRPr sz="1818"/>
            </a:lvl3pPr>
            <a:lvl4pPr>
              <a:defRPr sz="1636"/>
            </a:lvl4pPr>
            <a:lvl5pPr>
              <a:defRPr sz="1636"/>
            </a:lvl5pPr>
            <a:lvl6pPr>
              <a:defRPr sz="1636"/>
            </a:lvl6pPr>
            <a:lvl7pPr>
              <a:defRPr sz="1636"/>
            </a:lvl7pPr>
            <a:lvl8pPr>
              <a:defRPr sz="1636"/>
            </a:lvl8pPr>
            <a:lvl9pPr>
              <a:defRPr sz="163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10/17/2020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10/17/2020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10/17/2020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65761" y="364067"/>
            <a:ext cx="2406650" cy="154940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2860041" y="364067"/>
            <a:ext cx="4089400" cy="7804151"/>
          </a:xfrm>
        </p:spPr>
        <p:txBody>
          <a:bodyPr/>
          <a:lstStyle>
            <a:lvl1pPr>
              <a:defRPr sz="3273"/>
            </a:lvl1pPr>
            <a:lvl2pPr>
              <a:defRPr sz="2818"/>
            </a:lvl2pPr>
            <a:lvl3pPr>
              <a:defRPr sz="2455"/>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65761" y="1913467"/>
            <a:ext cx="2406650" cy="6254751"/>
          </a:xfrm>
        </p:spPr>
        <p:txBody>
          <a:bodyPr/>
          <a:lstStyle>
            <a:lvl1pPr marL="0" indent="0">
              <a:buNone/>
              <a:defRPr sz="1455"/>
            </a:lvl1pPr>
            <a:lvl2pPr marL="463106" indent="0">
              <a:buNone/>
              <a:defRPr sz="1182"/>
            </a:lvl2pPr>
            <a:lvl3pPr marL="926213" indent="0">
              <a:buNone/>
              <a:defRPr sz="1000"/>
            </a:lvl3pPr>
            <a:lvl4pPr marL="1389320" indent="0">
              <a:buNone/>
              <a:defRPr sz="909"/>
            </a:lvl4pPr>
            <a:lvl5pPr marL="1852427" indent="0">
              <a:buNone/>
              <a:defRPr sz="909"/>
            </a:lvl5pPr>
            <a:lvl6pPr marL="2315533" indent="0">
              <a:buNone/>
              <a:defRPr sz="909"/>
            </a:lvl6pPr>
            <a:lvl7pPr marL="2778640" indent="0">
              <a:buNone/>
              <a:defRPr sz="909"/>
            </a:lvl7pPr>
            <a:lvl8pPr marL="3241747" indent="0">
              <a:buNone/>
              <a:defRPr sz="909"/>
            </a:lvl8pPr>
            <a:lvl9pPr marL="3704853" indent="0">
              <a:buNone/>
              <a:defRPr sz="909"/>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33831" y="6400801"/>
            <a:ext cx="4389120" cy="755651"/>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433831" y="817033"/>
            <a:ext cx="4389120" cy="5486400"/>
          </a:xfrm>
        </p:spPr>
        <p:txBody>
          <a:bodyPr/>
          <a:lstStyle>
            <a:lvl1pPr marL="0" indent="0">
              <a:buNone/>
              <a:defRPr sz="3273"/>
            </a:lvl1pPr>
            <a:lvl2pPr marL="463106" indent="0">
              <a:buNone/>
              <a:defRPr sz="2818"/>
            </a:lvl2pPr>
            <a:lvl3pPr marL="926213" indent="0">
              <a:buNone/>
              <a:defRPr sz="2455"/>
            </a:lvl3pPr>
            <a:lvl4pPr marL="1389320" indent="0">
              <a:buNone/>
              <a:defRPr sz="2000"/>
            </a:lvl4pPr>
            <a:lvl5pPr marL="1852427" indent="0">
              <a:buNone/>
              <a:defRPr sz="2000"/>
            </a:lvl5pPr>
            <a:lvl6pPr marL="2315533" indent="0">
              <a:buNone/>
              <a:defRPr sz="2000"/>
            </a:lvl6pPr>
            <a:lvl7pPr marL="2778640" indent="0">
              <a:buNone/>
              <a:defRPr sz="2000"/>
            </a:lvl7pPr>
            <a:lvl8pPr marL="3241747" indent="0">
              <a:buNone/>
              <a:defRPr sz="2000"/>
            </a:lvl8pPr>
            <a:lvl9pPr marL="3704853" indent="0">
              <a:buNone/>
              <a:defRPr sz="2000"/>
            </a:lvl9pPr>
          </a:lstStyle>
          <a:p>
            <a:endParaRPr lang="en-US"/>
          </a:p>
        </p:txBody>
      </p:sp>
      <p:sp>
        <p:nvSpPr>
          <p:cNvPr id="4" name="Text Placeholder 3"/>
          <p:cNvSpPr>
            <a:spLocks noGrp="1"/>
          </p:cNvSpPr>
          <p:nvPr>
            <p:ph type="body" sz="half" idx="2"/>
          </p:nvPr>
        </p:nvSpPr>
        <p:spPr>
          <a:xfrm>
            <a:off x="1433831" y="7156452"/>
            <a:ext cx="4389120" cy="1073149"/>
          </a:xfrm>
        </p:spPr>
        <p:txBody>
          <a:bodyPr/>
          <a:lstStyle>
            <a:lvl1pPr marL="0" indent="0">
              <a:buNone/>
              <a:defRPr sz="1455"/>
            </a:lvl1pPr>
            <a:lvl2pPr marL="463106" indent="0">
              <a:buNone/>
              <a:defRPr sz="1182"/>
            </a:lvl2pPr>
            <a:lvl3pPr marL="926213" indent="0">
              <a:buNone/>
              <a:defRPr sz="1000"/>
            </a:lvl3pPr>
            <a:lvl4pPr marL="1389320" indent="0">
              <a:buNone/>
              <a:defRPr sz="909"/>
            </a:lvl4pPr>
            <a:lvl5pPr marL="1852427" indent="0">
              <a:buNone/>
              <a:defRPr sz="909"/>
            </a:lvl5pPr>
            <a:lvl6pPr marL="2315533" indent="0">
              <a:buNone/>
              <a:defRPr sz="909"/>
            </a:lvl6pPr>
            <a:lvl7pPr marL="2778640" indent="0">
              <a:buNone/>
              <a:defRPr sz="909"/>
            </a:lvl7pPr>
            <a:lvl8pPr marL="3241747" indent="0">
              <a:buNone/>
              <a:defRPr sz="909"/>
            </a:lvl8pPr>
            <a:lvl9pPr marL="3704853" indent="0">
              <a:buNone/>
              <a:defRPr sz="909"/>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65760" y="366184"/>
            <a:ext cx="6583680" cy="1524000"/>
          </a:xfrm>
          <a:prstGeom prst="rect">
            <a:avLst/>
          </a:prstGeom>
        </p:spPr>
        <p:txBody>
          <a:bodyPr vert="horz" lIns="101882" tIns="50941" rIns="101882" bIns="50941" rtlCol="0" anchor="ctr">
            <a:normAutofit/>
          </a:bodyPr>
          <a:lstStyle/>
          <a:p>
            <a:r>
              <a:rPr lang="en-US"/>
              <a:t>Click to edit Master title style</a:t>
            </a:r>
          </a:p>
        </p:txBody>
      </p:sp>
      <p:sp>
        <p:nvSpPr>
          <p:cNvPr id="3" name="Text Placeholder 2"/>
          <p:cNvSpPr>
            <a:spLocks noGrp="1"/>
          </p:cNvSpPr>
          <p:nvPr>
            <p:ph type="body" idx="1"/>
          </p:nvPr>
        </p:nvSpPr>
        <p:spPr>
          <a:xfrm>
            <a:off x="365760" y="2133602"/>
            <a:ext cx="6583680" cy="6034617"/>
          </a:xfrm>
          <a:prstGeom prst="rect">
            <a:avLst/>
          </a:prstGeom>
        </p:spPr>
        <p:txBody>
          <a:bodyPr vert="horz" lIns="101882" tIns="50941" rIns="101882" bIns="50941"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65760" y="8475134"/>
            <a:ext cx="1706880" cy="486833"/>
          </a:xfrm>
          <a:prstGeom prst="rect">
            <a:avLst/>
          </a:prstGeom>
        </p:spPr>
        <p:txBody>
          <a:bodyPr vert="horz" lIns="101882" tIns="50941" rIns="101882" bIns="50941" rtlCol="0" anchor="ctr"/>
          <a:lstStyle>
            <a:lvl1pPr algn="l">
              <a:defRPr sz="1182">
                <a:solidFill>
                  <a:schemeClr val="tx1">
                    <a:tint val="75000"/>
                  </a:schemeClr>
                </a:solidFill>
              </a:defRPr>
            </a:lvl1pPr>
          </a:lstStyle>
          <a:p>
            <a:fld id="{1D8BD707-D9CF-40AE-B4C6-C98DA3205C09}" type="datetimeFigureOut">
              <a:rPr lang="en-US" smtClean="0"/>
              <a:pPr/>
              <a:t>10/17/2020</a:t>
            </a:fld>
            <a:endParaRPr lang="en-US"/>
          </a:p>
        </p:txBody>
      </p:sp>
      <p:sp>
        <p:nvSpPr>
          <p:cNvPr id="5" name="Footer Placeholder 4"/>
          <p:cNvSpPr>
            <a:spLocks noGrp="1"/>
          </p:cNvSpPr>
          <p:nvPr>
            <p:ph type="ftr" sz="quarter" idx="3"/>
          </p:nvPr>
        </p:nvSpPr>
        <p:spPr>
          <a:xfrm>
            <a:off x="2499360" y="8475134"/>
            <a:ext cx="2316480" cy="486833"/>
          </a:xfrm>
          <a:prstGeom prst="rect">
            <a:avLst/>
          </a:prstGeom>
        </p:spPr>
        <p:txBody>
          <a:bodyPr vert="horz" lIns="101882" tIns="50941" rIns="101882" bIns="50941" rtlCol="0" anchor="ctr"/>
          <a:lstStyle>
            <a:lvl1pPr algn="ctr">
              <a:defRPr sz="1182">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5242560" y="8475134"/>
            <a:ext cx="1706880" cy="486833"/>
          </a:xfrm>
          <a:prstGeom prst="rect">
            <a:avLst/>
          </a:prstGeom>
        </p:spPr>
        <p:txBody>
          <a:bodyPr vert="horz" lIns="101882" tIns="50941" rIns="101882" bIns="50941" rtlCol="0" anchor="ctr"/>
          <a:lstStyle>
            <a:lvl1pPr algn="r">
              <a:defRPr sz="1182">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26213" rtl="0" eaLnBrk="1" latinLnBrk="0" hangingPunct="1">
        <a:spcBef>
          <a:spcPct val="0"/>
        </a:spcBef>
        <a:buNone/>
        <a:defRPr sz="4455" kern="1200">
          <a:solidFill>
            <a:schemeClr val="tx1"/>
          </a:solidFill>
          <a:latin typeface="+mj-lt"/>
          <a:ea typeface="+mj-ea"/>
          <a:cs typeface="+mj-cs"/>
        </a:defRPr>
      </a:lvl1pPr>
    </p:titleStyle>
    <p:bodyStyle>
      <a:lvl1pPr marL="347330" indent="-347330" algn="l" defTabSz="926213" rtl="0" eaLnBrk="1" latinLnBrk="0" hangingPunct="1">
        <a:spcBef>
          <a:spcPct val="20000"/>
        </a:spcBef>
        <a:buFont typeface="Arial" pitchFamily="34" charset="0"/>
        <a:buChar char="•"/>
        <a:defRPr sz="3273" kern="1200">
          <a:solidFill>
            <a:schemeClr val="tx1"/>
          </a:solidFill>
          <a:latin typeface="+mn-lt"/>
          <a:ea typeface="+mn-ea"/>
          <a:cs typeface="+mn-cs"/>
        </a:defRPr>
      </a:lvl1pPr>
      <a:lvl2pPr marL="752548" indent="-289442" algn="l" defTabSz="926213" rtl="0" eaLnBrk="1" latinLnBrk="0" hangingPunct="1">
        <a:spcBef>
          <a:spcPct val="20000"/>
        </a:spcBef>
        <a:buFont typeface="Arial" pitchFamily="34" charset="0"/>
        <a:buChar char="–"/>
        <a:defRPr sz="2818" kern="1200">
          <a:solidFill>
            <a:schemeClr val="tx1"/>
          </a:solidFill>
          <a:latin typeface="+mn-lt"/>
          <a:ea typeface="+mn-ea"/>
          <a:cs typeface="+mn-cs"/>
        </a:defRPr>
      </a:lvl2pPr>
      <a:lvl3pPr marL="1157767" indent="-231553" algn="l" defTabSz="926213" rtl="0" eaLnBrk="1" latinLnBrk="0" hangingPunct="1">
        <a:spcBef>
          <a:spcPct val="20000"/>
        </a:spcBef>
        <a:buFont typeface="Arial" pitchFamily="34" charset="0"/>
        <a:buChar char="•"/>
        <a:defRPr sz="2455" kern="1200">
          <a:solidFill>
            <a:schemeClr val="tx1"/>
          </a:solidFill>
          <a:latin typeface="+mn-lt"/>
          <a:ea typeface="+mn-ea"/>
          <a:cs typeface="+mn-cs"/>
        </a:defRPr>
      </a:lvl3pPr>
      <a:lvl4pPr marL="1620873" indent="-231553" algn="l" defTabSz="926213"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83980" indent="-231553" algn="l" defTabSz="926213"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47086" indent="-231553" algn="l" defTabSz="92621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10194" indent="-231553" algn="l" defTabSz="92621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73300" indent="-231553" algn="l" defTabSz="92621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36407" indent="-231553" algn="l" defTabSz="92621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26213" rtl="0" eaLnBrk="1" latinLnBrk="0" hangingPunct="1">
        <a:defRPr sz="1818" kern="1200">
          <a:solidFill>
            <a:schemeClr val="tx1"/>
          </a:solidFill>
          <a:latin typeface="+mn-lt"/>
          <a:ea typeface="+mn-ea"/>
          <a:cs typeface="+mn-cs"/>
        </a:defRPr>
      </a:lvl1pPr>
      <a:lvl2pPr marL="463106" algn="l" defTabSz="926213" rtl="0" eaLnBrk="1" latinLnBrk="0" hangingPunct="1">
        <a:defRPr sz="1818" kern="1200">
          <a:solidFill>
            <a:schemeClr val="tx1"/>
          </a:solidFill>
          <a:latin typeface="+mn-lt"/>
          <a:ea typeface="+mn-ea"/>
          <a:cs typeface="+mn-cs"/>
        </a:defRPr>
      </a:lvl2pPr>
      <a:lvl3pPr marL="926213" algn="l" defTabSz="926213" rtl="0" eaLnBrk="1" latinLnBrk="0" hangingPunct="1">
        <a:defRPr sz="1818" kern="1200">
          <a:solidFill>
            <a:schemeClr val="tx1"/>
          </a:solidFill>
          <a:latin typeface="+mn-lt"/>
          <a:ea typeface="+mn-ea"/>
          <a:cs typeface="+mn-cs"/>
        </a:defRPr>
      </a:lvl3pPr>
      <a:lvl4pPr marL="1389320" algn="l" defTabSz="926213" rtl="0" eaLnBrk="1" latinLnBrk="0" hangingPunct="1">
        <a:defRPr sz="1818" kern="1200">
          <a:solidFill>
            <a:schemeClr val="tx1"/>
          </a:solidFill>
          <a:latin typeface="+mn-lt"/>
          <a:ea typeface="+mn-ea"/>
          <a:cs typeface="+mn-cs"/>
        </a:defRPr>
      </a:lvl4pPr>
      <a:lvl5pPr marL="1852427" algn="l" defTabSz="926213" rtl="0" eaLnBrk="1" latinLnBrk="0" hangingPunct="1">
        <a:defRPr sz="1818" kern="1200">
          <a:solidFill>
            <a:schemeClr val="tx1"/>
          </a:solidFill>
          <a:latin typeface="+mn-lt"/>
          <a:ea typeface="+mn-ea"/>
          <a:cs typeface="+mn-cs"/>
        </a:defRPr>
      </a:lvl5pPr>
      <a:lvl6pPr marL="2315533" algn="l" defTabSz="926213" rtl="0" eaLnBrk="1" latinLnBrk="0" hangingPunct="1">
        <a:defRPr sz="1818" kern="1200">
          <a:solidFill>
            <a:schemeClr val="tx1"/>
          </a:solidFill>
          <a:latin typeface="+mn-lt"/>
          <a:ea typeface="+mn-ea"/>
          <a:cs typeface="+mn-cs"/>
        </a:defRPr>
      </a:lvl6pPr>
      <a:lvl7pPr marL="2778640" algn="l" defTabSz="926213" rtl="0" eaLnBrk="1" latinLnBrk="0" hangingPunct="1">
        <a:defRPr sz="1818" kern="1200">
          <a:solidFill>
            <a:schemeClr val="tx1"/>
          </a:solidFill>
          <a:latin typeface="+mn-lt"/>
          <a:ea typeface="+mn-ea"/>
          <a:cs typeface="+mn-cs"/>
        </a:defRPr>
      </a:lvl7pPr>
      <a:lvl8pPr marL="3241747" algn="l" defTabSz="926213" rtl="0" eaLnBrk="1" latinLnBrk="0" hangingPunct="1">
        <a:defRPr sz="1818" kern="1200">
          <a:solidFill>
            <a:schemeClr val="tx1"/>
          </a:solidFill>
          <a:latin typeface="+mn-lt"/>
          <a:ea typeface="+mn-ea"/>
          <a:cs typeface="+mn-cs"/>
        </a:defRPr>
      </a:lvl8pPr>
      <a:lvl9pPr marL="3704853" algn="l" defTabSz="926213" rtl="0" eaLnBrk="1" latinLnBrk="0" hangingPunct="1">
        <a:defRPr sz="181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eg"/><Relationship Id="rId13" Type="http://schemas.openxmlformats.org/officeDocument/2006/relationships/image" Target="../media/image11.jpeg"/><Relationship Id="rId3" Type="http://schemas.microsoft.com/office/2007/relationships/hdphoto" Target="../media/hdphoto1.wdp"/><Relationship Id="rId7" Type="http://schemas.openxmlformats.org/officeDocument/2006/relationships/image" Target="../media/image5.jpeg"/><Relationship Id="rId12" Type="http://schemas.openxmlformats.org/officeDocument/2006/relationships/image" Target="../media/image10.jpeg"/><Relationship Id="rId17" Type="http://schemas.openxmlformats.org/officeDocument/2006/relationships/image" Target="../media/image15.jpeg"/><Relationship Id="rId2" Type="http://schemas.openxmlformats.org/officeDocument/2006/relationships/image" Target="../media/image1.png"/><Relationship Id="rId16" Type="http://schemas.openxmlformats.org/officeDocument/2006/relationships/image" Target="../media/image14.jpeg"/><Relationship Id="rId1" Type="http://schemas.openxmlformats.org/officeDocument/2006/relationships/slideLayout" Target="../slideLayouts/slideLayout1.xml"/><Relationship Id="rId6" Type="http://schemas.openxmlformats.org/officeDocument/2006/relationships/image" Target="../media/image4.jpeg"/><Relationship Id="rId11" Type="http://schemas.openxmlformats.org/officeDocument/2006/relationships/image" Target="../media/image9.jpeg"/><Relationship Id="rId5" Type="http://schemas.openxmlformats.org/officeDocument/2006/relationships/image" Target="../media/image3.jpeg"/><Relationship Id="rId15" Type="http://schemas.openxmlformats.org/officeDocument/2006/relationships/image" Target="../media/image13.jpeg"/><Relationship Id="rId10" Type="http://schemas.openxmlformats.org/officeDocument/2006/relationships/image" Target="../media/image8.jpeg"/><Relationship Id="rId4" Type="http://schemas.openxmlformats.org/officeDocument/2006/relationships/image" Target="../media/image2.jpeg"/><Relationship Id="rId9" Type="http://schemas.openxmlformats.org/officeDocument/2006/relationships/image" Target="../media/image7.jpeg"/><Relationship Id="rId1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extLst>
              <a:ext uri="{BEBA8EAE-BF5A-486C-A8C5-ECC9F3942E4B}">
                <a14:imgProps xmlns:a14="http://schemas.microsoft.com/office/drawing/2010/main">
                  <a14:imgLayer r:embed="rId3">
                    <a14:imgEffect>
                      <a14:artisticBlur/>
                    </a14:imgEffect>
                  </a14:imgLayer>
                </a14:imgProps>
              </a:ext>
            </a:extLst>
          </a:blip>
          <a:srcRect/>
          <a:stretch>
            <a:fillRect l="-44000" r="-44000"/>
          </a:stretch>
        </a:blip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p:blipFill>
        <p:spPr bwMode="auto">
          <a:xfrm>
            <a:off x="1600200" y="838200"/>
            <a:ext cx="4114800" cy="2743200"/>
          </a:xfrm>
          <a:prstGeom prst="rect">
            <a:avLst/>
          </a:prstGeom>
          <a:ln>
            <a:noFill/>
          </a:ln>
          <a:effectLst/>
          <a:extLst>
            <a:ext uri="{909E8E84-426E-40DD-AFC4-6F175D3DCCD1}">
              <a14:hiddenFill xmlns:a14="http://schemas.microsoft.com/office/drawing/2010/main">
                <a:solidFill>
                  <a:schemeClr val="accent1"/>
                </a:solidFill>
              </a14:hiddenFill>
            </a:ext>
          </a:extLst>
        </p:spPr>
      </p:pic>
      <p:sp>
        <p:nvSpPr>
          <p:cNvPr id="2" name="Title 1"/>
          <p:cNvSpPr>
            <a:spLocks noGrp="1"/>
          </p:cNvSpPr>
          <p:nvPr>
            <p:ph type="ctrTitle"/>
          </p:nvPr>
        </p:nvSpPr>
        <p:spPr>
          <a:xfrm>
            <a:off x="0" y="3588327"/>
            <a:ext cx="7315200" cy="831273"/>
          </a:xfrm>
        </p:spPr>
        <p:txBody>
          <a:bodyPr>
            <a:noAutofit/>
          </a:bodyPr>
          <a:lstStyle/>
          <a:p>
            <a:r>
              <a:rPr lang="en-US" sz="2182" b="1" dirty="0">
                <a:ln w="3175">
                  <a:noFill/>
                </a:ln>
                <a:latin typeface="Century Gothic" panose="020B0502020202020204" pitchFamily="34" charset="0"/>
                <a:cs typeface="Microsoft Sans Serif" panose="020B0604020202020204" pitchFamily="34" charset="0"/>
              </a:rPr>
              <a:t>8515 Stonebridge Drive</a:t>
            </a:r>
            <a:br>
              <a:rPr lang="en-US" sz="1636" dirty="0">
                <a:ln w="3175">
                  <a:noFill/>
                </a:ln>
                <a:latin typeface="Century Gothic" panose="020B0502020202020204" pitchFamily="34" charset="0"/>
                <a:cs typeface="Microsoft Sans Serif" panose="020B0604020202020204" pitchFamily="34" charset="0"/>
              </a:rPr>
            </a:br>
            <a:r>
              <a:rPr lang="en-US" sz="1636" b="1" dirty="0">
                <a:ln w="3175">
                  <a:noFill/>
                </a:ln>
                <a:latin typeface="Century Gothic" panose="020B0502020202020204" pitchFamily="34" charset="0"/>
                <a:cs typeface="Microsoft Sans Serif" panose="020B0604020202020204" pitchFamily="34" charset="0"/>
              </a:rPr>
              <a:t>Whitehall | North Charleston, SC 29420 | MLS# 20026698 | $265,000</a:t>
            </a:r>
            <a:endParaRPr lang="en-US" sz="1091" b="1" i="1" dirty="0">
              <a:ln w="3175">
                <a:noFill/>
              </a:ln>
              <a:highlight>
                <a:srgbClr val="FFFF00"/>
              </a:highlight>
              <a:latin typeface="Century Gothic" panose="020B0502020202020204" pitchFamily="34" charset="0"/>
              <a:cs typeface="Microsoft Sans Serif" panose="020B0604020202020204" pitchFamily="34" charset="0"/>
            </a:endParaRPr>
          </a:p>
        </p:txBody>
      </p:sp>
      <p:sp>
        <p:nvSpPr>
          <p:cNvPr id="3" name="Subtitle 2"/>
          <p:cNvSpPr>
            <a:spLocks noGrp="1"/>
          </p:cNvSpPr>
          <p:nvPr>
            <p:ph type="subTitle" idx="1"/>
          </p:nvPr>
        </p:nvSpPr>
        <p:spPr>
          <a:xfrm>
            <a:off x="0" y="4343400"/>
            <a:ext cx="7315199" cy="2865398"/>
          </a:xfrm>
        </p:spPr>
        <p:txBody>
          <a:bodyPr anchor="ctr">
            <a:noAutofit/>
          </a:bodyPr>
          <a:lstStyle/>
          <a:p>
            <a:r>
              <a:rPr lang="en-US" sz="1100" dirty="0">
                <a:solidFill>
                  <a:schemeClr val="tx1"/>
                </a:solidFill>
                <a:latin typeface="Century Gothic" panose="020B0502020202020204" pitchFamily="34" charset="0"/>
                <a:cs typeface="Microsoft Sans Serif" panose="020B0604020202020204" pitchFamily="34" charset="0"/>
              </a:rPr>
              <a:t>Wonderful one-story home in the well established Whitehall subdivision. This lovely home welcomes you first with a front porch and then secondly with the beautiful wood floors. With an open floor plan and soaring vaulted ceilings, the home feels much bigger than you expect. There is a large kitchen with plenty of granite countertop space for meal preparation and attractive stainless appliances. The breakfast area is bright and sunny with lots of windows. The generous sized great room is a nice spot to entertain and has wood floors and a fireplace for those cool nights. The master retreat is large and offers plenty of furniture placement possibilities. The vaulted ceiling is another nice touch and gives the room a spacious feel! The master bath has a garden tub and separate stall shower. The two secondary bedrooms are good sized and have lots of natural light. The relaxing screened porch will be that favorite place to hang out with a cool beverage of choice and enjoy the outdoor views. There is an extra patio that is exactly what is needed for the grill-master in the family. Whitehall has lots of walking trails, community pool, tennis courts and is close to everything you need. Roof replaced in 2017, HVAC replaced 2016, water heater in 2018, and the kitchen appliances are approximately 1-2 yrs. old.</a:t>
            </a:r>
          </a:p>
        </p:txBody>
      </p:sp>
      <p:sp>
        <p:nvSpPr>
          <p:cNvPr id="6" name="Rectangle 5"/>
          <p:cNvSpPr/>
          <p:nvPr/>
        </p:nvSpPr>
        <p:spPr>
          <a:xfrm>
            <a:off x="124691" y="8298689"/>
            <a:ext cx="7058198" cy="651973"/>
          </a:xfrm>
          <a:prstGeom prst="rect">
            <a:avLst/>
          </a:prstGeom>
        </p:spPr>
        <p:txBody>
          <a:bodyPr wrap="square">
            <a:spAutoFit/>
          </a:bodyPr>
          <a:lstStyle/>
          <a:p>
            <a:pPr algn="ctr"/>
            <a:r>
              <a:rPr lang="en-US" sz="1455" b="1" dirty="0">
                <a:latin typeface="Century Gothic" panose="020B0502020202020204" pitchFamily="34" charset="0"/>
                <a:cs typeface="Microsoft Sans Serif" panose="020B0604020202020204" pitchFamily="34" charset="0"/>
              </a:rPr>
              <a:t>Gay Hartmann</a:t>
            </a:r>
          </a:p>
          <a:p>
            <a:pPr algn="ctr"/>
            <a:r>
              <a:rPr lang="pt-BR" sz="1091" dirty="0">
                <a:latin typeface="Century Gothic" panose="020B0502020202020204" pitchFamily="34" charset="0"/>
                <a:cs typeface="Microsoft Sans Serif" panose="020B0604020202020204" pitchFamily="34" charset="0"/>
              </a:rPr>
              <a:t>M (843) 607-3400 | O (843) 871-9000 | F (843) 202-2958 </a:t>
            </a:r>
          </a:p>
          <a:p>
            <a:pPr algn="ctr"/>
            <a:r>
              <a:rPr lang="en-US" sz="1091" dirty="0">
                <a:latin typeface="Century Gothic" panose="020B0502020202020204" pitchFamily="34" charset="0"/>
                <a:cs typeface="Microsoft Sans Serif" panose="020B0604020202020204" pitchFamily="34" charset="0"/>
              </a:rPr>
              <a:t>ghartmann@carolinaone.com</a:t>
            </a:r>
          </a:p>
        </p:txBody>
      </p:sp>
      <p:sp>
        <p:nvSpPr>
          <p:cNvPr id="9" name="Rectangle 8"/>
          <p:cNvSpPr/>
          <p:nvPr/>
        </p:nvSpPr>
        <p:spPr>
          <a:xfrm>
            <a:off x="124691" y="8920163"/>
            <a:ext cx="7065818" cy="232243"/>
          </a:xfrm>
          <a:prstGeom prst="rect">
            <a:avLst/>
          </a:prstGeom>
        </p:spPr>
        <p:txBody>
          <a:bodyPr wrap="square">
            <a:spAutoFit/>
          </a:bodyPr>
          <a:lstStyle/>
          <a:p>
            <a:pPr algn="ctr"/>
            <a:r>
              <a:rPr lang="en-US" sz="909" dirty="0">
                <a:latin typeface="Century Gothic" panose="020B0502020202020204" pitchFamily="34" charset="0"/>
                <a:cs typeface="Microsoft Sans Serif" panose="020B0604020202020204" pitchFamily="34" charset="0"/>
              </a:rPr>
              <a:t>Carolina One Real Estate | Summerville, Trolley Road Office | 1530 Old Trolley Rd | Summerville, SC 29485-8225</a:t>
            </a:r>
          </a:p>
        </p:txBody>
      </p:sp>
      <p:sp>
        <p:nvSpPr>
          <p:cNvPr id="10" name="Down Ribbon 9"/>
          <p:cNvSpPr/>
          <p:nvPr/>
        </p:nvSpPr>
        <p:spPr>
          <a:xfrm>
            <a:off x="1038744" y="-1059805"/>
            <a:ext cx="5230091" cy="559376"/>
          </a:xfrm>
          <a:prstGeom prst="ribbon">
            <a:avLst>
              <a:gd name="adj1" fmla="val 16667"/>
              <a:gd name="adj2" fmla="val 73983"/>
            </a:avLst>
          </a:prstGeom>
          <a:gradFill flip="none" rotWithShape="1">
            <a:gsLst>
              <a:gs pos="0">
                <a:srgbClr val="E6DCAC"/>
              </a:gs>
              <a:gs pos="12000">
                <a:srgbClr val="E6D78A"/>
              </a:gs>
              <a:gs pos="30000">
                <a:srgbClr val="C7AC4C"/>
              </a:gs>
              <a:gs pos="45000">
                <a:srgbClr val="E6D78A"/>
              </a:gs>
              <a:gs pos="77000">
                <a:srgbClr val="C7AC4C"/>
              </a:gs>
              <a:gs pos="100000">
                <a:srgbClr val="E6DCAC"/>
              </a:gs>
            </a:gsLst>
            <a:path path="circle">
              <a:fillToRect l="100000" t="100000"/>
            </a:path>
            <a:tileRect r="-100000" b="-100000"/>
          </a:gradFill>
          <a:ln w="6350">
            <a:solidFill>
              <a:schemeClr val="bg2">
                <a:lumMod val="5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sz="2909" b="1" i="1" dirty="0">
                <a:solidFill>
                  <a:schemeClr val="tx1"/>
                </a:solidFill>
                <a:latin typeface="Gabriola" panose="04040605051002020D02" pitchFamily="82" charset="0"/>
              </a:rPr>
              <a:t>Custom home on beautiful lake!</a:t>
            </a:r>
          </a:p>
        </p:txBody>
      </p:sp>
      <p:pic>
        <p:nvPicPr>
          <p:cNvPr id="18"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p:blipFill>
        <p:spPr bwMode="auto">
          <a:xfrm>
            <a:off x="261289" y="7319920"/>
            <a:ext cx="1108364" cy="73870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Lst>
        </p:spPr>
      </p:pic>
      <p:pic>
        <p:nvPicPr>
          <p:cNvPr id="19"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p:blipFill>
        <p:spPr bwMode="auto">
          <a:xfrm>
            <a:off x="3118785" y="7319818"/>
            <a:ext cx="1108160" cy="738909"/>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Lst>
        </p:spPr>
      </p:pic>
      <p:pic>
        <p:nvPicPr>
          <p:cNvPr id="20"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p:blipFill>
        <p:spPr bwMode="auto">
          <a:xfrm>
            <a:off x="4547540" y="7319818"/>
            <a:ext cx="1108044" cy="738909"/>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Lst>
        </p:spPr>
      </p:pic>
      <p:pic>
        <p:nvPicPr>
          <p:cNvPr id="21" name="Picture 4"/>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p:blipFill>
        <p:spPr bwMode="auto">
          <a:xfrm>
            <a:off x="5976075" y="7319818"/>
            <a:ext cx="1108363" cy="738909"/>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Lst>
        </p:spPr>
      </p:pic>
      <p:pic>
        <p:nvPicPr>
          <p:cNvPr id="22" name="Picture 4"/>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p:blipFill>
        <p:spPr bwMode="auto">
          <a:xfrm>
            <a:off x="1690042" y="7319818"/>
            <a:ext cx="1108251" cy="738909"/>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Lst>
        </p:spPr>
      </p:pic>
      <p:sp>
        <p:nvSpPr>
          <p:cNvPr id="5" name="Rectangle 4"/>
          <p:cNvSpPr/>
          <p:nvPr/>
        </p:nvSpPr>
        <p:spPr>
          <a:xfrm>
            <a:off x="124691" y="0"/>
            <a:ext cx="7065818" cy="830997"/>
          </a:xfrm>
          <a:prstGeom prst="rect">
            <a:avLst/>
          </a:prstGeom>
        </p:spPr>
        <p:txBody>
          <a:bodyPr wrap="square">
            <a:spAutoFit/>
          </a:bodyPr>
          <a:lstStyle/>
          <a:p>
            <a:pPr algn="ctr"/>
            <a:r>
              <a:rPr lang="en-US" sz="2400" b="1" i="1" dirty="0">
                <a:ln w="3175">
                  <a:solidFill>
                    <a:sysClr val="windowText" lastClr="000000"/>
                  </a:solidFill>
                </a:ln>
                <a:solidFill>
                  <a:schemeClr val="bg1"/>
                </a:solidFill>
                <a:effectLst>
                  <a:outerShdw blurRad="38100" dist="38100" dir="2700000" algn="tl">
                    <a:srgbClr val="000000">
                      <a:alpha val="43137"/>
                    </a:srgbClr>
                  </a:outerShdw>
                </a:effectLst>
                <a:latin typeface="Century Gothic" panose="020B0502020202020204" pitchFamily="34" charset="0"/>
              </a:rPr>
              <a:t>Wonderful One-Story Home</a:t>
            </a:r>
          </a:p>
          <a:p>
            <a:pPr algn="ctr"/>
            <a:r>
              <a:rPr lang="en-US" sz="2400" b="1" i="1" dirty="0">
                <a:ln w="3175">
                  <a:solidFill>
                    <a:sysClr val="windowText" lastClr="000000"/>
                  </a:solidFill>
                </a:ln>
                <a:solidFill>
                  <a:schemeClr val="bg1"/>
                </a:solidFill>
                <a:effectLst>
                  <a:outerShdw blurRad="38100" dist="38100" dir="2700000" algn="tl">
                    <a:srgbClr val="000000">
                      <a:alpha val="43137"/>
                    </a:srgbClr>
                  </a:outerShdw>
                </a:effectLst>
                <a:latin typeface="Century Gothic" panose="020B0502020202020204" pitchFamily="34" charset="0"/>
              </a:rPr>
              <a:t>In Conveniently Located Whitehall</a:t>
            </a:r>
          </a:p>
        </p:txBody>
      </p:sp>
      <p:pic>
        <p:nvPicPr>
          <p:cNvPr id="1028" name="Picture 4"/>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p:blipFill>
        <p:spPr bwMode="auto">
          <a:xfrm>
            <a:off x="261338" y="1840346"/>
            <a:ext cx="1108266" cy="738909"/>
          </a:xfrm>
          <a:prstGeom prst="rect">
            <a:avLst/>
          </a:prstGeom>
          <a:ln>
            <a:noFill/>
          </a:ln>
          <a:effectLst/>
          <a:extLst>
            <a:ext uri="{909E8E84-426E-40DD-AFC4-6F175D3DCCD1}">
              <a14:hiddenFill xmlns:a14="http://schemas.microsoft.com/office/drawing/2010/main">
                <a:solidFill>
                  <a:schemeClr val="accent1"/>
                </a:solidFill>
              </a14:hiddenFill>
            </a:ext>
          </a:extLst>
        </p:spPr>
      </p:pic>
      <p:pic>
        <p:nvPicPr>
          <p:cNvPr id="8" name="Picture 4"/>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p:blipFill>
        <p:spPr bwMode="auto">
          <a:xfrm>
            <a:off x="5976180" y="838200"/>
            <a:ext cx="1108154" cy="738909"/>
          </a:xfrm>
          <a:prstGeom prst="rect">
            <a:avLst/>
          </a:prstGeom>
          <a:ln>
            <a:noFill/>
          </a:ln>
          <a:effectLst/>
          <a:extLst>
            <a:ext uri="{909E8E84-426E-40DD-AFC4-6F175D3DCCD1}">
              <a14:hiddenFill xmlns:a14="http://schemas.microsoft.com/office/drawing/2010/main">
                <a:solidFill>
                  <a:schemeClr val="accent1"/>
                </a:solidFill>
              </a14:hiddenFill>
            </a:ext>
          </a:extLst>
        </p:spPr>
      </p:pic>
      <p:pic>
        <p:nvPicPr>
          <p:cNvPr id="17" name="Picture 4"/>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p:blipFill>
        <p:spPr bwMode="auto">
          <a:xfrm>
            <a:off x="261397" y="838200"/>
            <a:ext cx="1108147" cy="738909"/>
          </a:xfrm>
          <a:prstGeom prst="rect">
            <a:avLst/>
          </a:prstGeom>
          <a:ln>
            <a:noFill/>
          </a:ln>
          <a:effectLst/>
          <a:extLst>
            <a:ext uri="{909E8E84-426E-40DD-AFC4-6F175D3DCCD1}">
              <a14:hiddenFill xmlns:a14="http://schemas.microsoft.com/office/drawing/2010/main">
                <a:solidFill>
                  <a:schemeClr val="accent1"/>
                </a:solidFill>
              </a14:hiddenFill>
            </a:ext>
          </a:extLst>
        </p:spPr>
      </p:pic>
      <p:pic>
        <p:nvPicPr>
          <p:cNvPr id="23" name="Picture 4">
            <a:extLst>
              <a:ext uri="{FF2B5EF4-FFF2-40B4-BE49-F238E27FC236}">
                <a16:creationId xmlns:a16="http://schemas.microsoft.com/office/drawing/2014/main" id="{45785BD7-3550-4A42-8809-98424F80C5A0}"/>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p:blipFill>
        <p:spPr bwMode="auto">
          <a:xfrm>
            <a:off x="5976181" y="1840346"/>
            <a:ext cx="1108151" cy="738909"/>
          </a:xfrm>
          <a:prstGeom prst="rect">
            <a:avLst/>
          </a:prstGeom>
          <a:ln>
            <a:noFill/>
          </a:ln>
          <a:effectLst/>
          <a:extLst>
            <a:ext uri="{909E8E84-426E-40DD-AFC4-6F175D3DCCD1}">
              <a14:hiddenFill xmlns:a14="http://schemas.microsoft.com/office/drawing/2010/main">
                <a:solidFill>
                  <a:schemeClr val="accent1"/>
                </a:solidFill>
              </a14:hiddenFill>
            </a:ext>
          </a:extLst>
        </p:spPr>
      </p:pic>
      <p:pic>
        <p:nvPicPr>
          <p:cNvPr id="12" name="Picture 2" descr="https://www.charlestonvirtualhomes.com/images/logos/CarolinaOne.jpg">
            <a:extLst>
              <a:ext uri="{FF2B5EF4-FFF2-40B4-BE49-F238E27FC236}">
                <a16:creationId xmlns:a16="http://schemas.microsoft.com/office/drawing/2014/main" id="{6B690A5B-4684-416D-AC68-91C8ED310BCA}"/>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45275" y="8333666"/>
            <a:ext cx="833600" cy="57357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Agent Photo">
            <a:extLst>
              <a:ext uri="{FF2B5EF4-FFF2-40B4-BE49-F238E27FC236}">
                <a16:creationId xmlns:a16="http://schemas.microsoft.com/office/drawing/2014/main" id="{2E6BECE3-FF5C-4924-BED9-84E081C8256D}"/>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586178" y="8332679"/>
            <a:ext cx="460443" cy="57555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a:extLst>
              <a:ext uri="{FF2B5EF4-FFF2-40B4-BE49-F238E27FC236}">
                <a16:creationId xmlns:a16="http://schemas.microsoft.com/office/drawing/2014/main" id="{8F2B8A8E-FC50-4C4C-80E8-E423529D81E4}"/>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p:blipFill>
        <p:spPr bwMode="auto">
          <a:xfrm>
            <a:off x="261289" y="2842591"/>
            <a:ext cx="1108364" cy="738709"/>
          </a:xfrm>
          <a:prstGeom prst="rect">
            <a:avLst/>
          </a:prstGeom>
          <a:ln>
            <a:noFill/>
          </a:ln>
          <a:effectLst/>
          <a:extLst>
            <a:ext uri="{909E8E84-426E-40DD-AFC4-6F175D3DCCD1}">
              <a14:hiddenFill xmlns:a14="http://schemas.microsoft.com/office/drawing/2010/main">
                <a:solidFill>
                  <a:schemeClr val="accent1"/>
                </a:solidFill>
              </a14:hiddenFill>
            </a:ext>
          </a:extLst>
        </p:spPr>
      </p:pic>
      <p:pic>
        <p:nvPicPr>
          <p:cNvPr id="14" name="Picture 4">
            <a:extLst>
              <a:ext uri="{FF2B5EF4-FFF2-40B4-BE49-F238E27FC236}">
                <a16:creationId xmlns:a16="http://schemas.microsoft.com/office/drawing/2014/main" id="{EB66A8D8-7EC4-4565-A4C7-9934D4ACC49E}"/>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p:blipFill>
        <p:spPr bwMode="auto">
          <a:xfrm>
            <a:off x="5976075" y="2842491"/>
            <a:ext cx="1108363" cy="738909"/>
          </a:xfrm>
          <a:prstGeom prst="rect">
            <a:avLst/>
          </a:prstGeom>
          <a:ln>
            <a:noFill/>
          </a:ln>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68832329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191</TotalTime>
  <Words>318</Words>
  <Application>Microsoft Office PowerPoint</Application>
  <PresentationFormat>Custom</PresentationFormat>
  <Paragraphs>9</Paragraphs>
  <Slides>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vt:i4>
      </vt:variant>
    </vt:vector>
  </HeadingPairs>
  <TitlesOfParts>
    <vt:vector size="6" baseType="lpstr">
      <vt:lpstr>Arial</vt:lpstr>
      <vt:lpstr>Calibri</vt:lpstr>
      <vt:lpstr>Century Gothic</vt:lpstr>
      <vt:lpstr>Gabriola</vt:lpstr>
      <vt:lpstr>Office Theme</vt:lpstr>
      <vt:lpstr>8515 Stonebridge Drive Whitehall | North Charleston, SC 29420 | MLS# 20026698 | $265,000</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CVH360</dc:creator>
  <cp:lastModifiedBy>A. Thomas Price</cp:lastModifiedBy>
  <cp:revision>46</cp:revision>
  <dcterms:created xsi:type="dcterms:W3CDTF">2006-08-16T00:00:00Z</dcterms:created>
  <dcterms:modified xsi:type="dcterms:W3CDTF">2020-10-17T12:59:28Z</dcterms:modified>
</cp:coreProperties>
</file>