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7/1/2016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9372" y="6126480"/>
            <a:ext cx="7553657" cy="2734568"/>
          </a:xfrm>
        </p:spPr>
        <p:txBody>
          <a:bodyPr anchor="ctr">
            <a:noAutofit/>
          </a:bodyPr>
          <a:lstStyle/>
          <a:p>
            <a:r>
              <a:rPr lang="en-US" sz="1400" dirty="0">
                <a:solidFill>
                  <a:schemeClr val="tx1">
                    <a:lumMod val="65000"/>
                    <a:lumOff val="35000"/>
                  </a:schemeClr>
                </a:solidFill>
                <a:latin typeface="Century Gothic" panose="020B0502020202020204" pitchFamily="34" charset="0"/>
                <a:cs typeface="Microsoft Sans Serif" panose="020B0604020202020204" pitchFamily="34" charset="0"/>
              </a:rPr>
              <a:t>There is so much to love about this Earth Craft/Energy Star built home and neighborhood! The Cassidy Model offers an Open Plan with Master Suite down, Great Room w/Gas FP, Formal Dining Room, Hardwoods in Foyer, DR, Kitchen, Breakfast area and Powder Room. Kitchen has Granite, 42''cabinets and SS appliances including a Gas Range. Screen Porch overlooks Wooded Backyard. </a:t>
            </a:r>
            <a:br>
              <a:rPr lang="en-US" sz="1400" dirty="0">
                <a:solidFill>
                  <a:schemeClr val="tx1">
                    <a:lumMod val="65000"/>
                    <a:lumOff val="35000"/>
                  </a:schemeClr>
                </a:solidFill>
                <a:latin typeface="Century Gothic" panose="020B0502020202020204" pitchFamily="34" charset="0"/>
                <a:cs typeface="Microsoft Sans Serif" panose="020B0604020202020204" pitchFamily="34" charset="0"/>
              </a:rPr>
            </a:br>
            <a:br>
              <a:rPr lang="en-US" sz="1400" dirty="0">
                <a:solidFill>
                  <a:schemeClr val="tx1">
                    <a:lumMod val="65000"/>
                    <a:lumOff val="35000"/>
                  </a:schemeClr>
                </a:solidFill>
                <a:latin typeface="Century Gothic" panose="020B0502020202020204" pitchFamily="34" charset="0"/>
                <a:cs typeface="Microsoft Sans Serif" panose="020B0604020202020204" pitchFamily="34" charset="0"/>
              </a:rPr>
            </a:br>
            <a:r>
              <a:rPr lang="en-US" sz="1400" dirty="0">
                <a:solidFill>
                  <a:schemeClr val="tx1">
                    <a:lumMod val="65000"/>
                    <a:lumOff val="35000"/>
                  </a:schemeClr>
                </a:solidFill>
                <a:latin typeface="Century Gothic" panose="020B0502020202020204" pitchFamily="34" charset="0"/>
                <a:cs typeface="Microsoft Sans Serif" panose="020B0604020202020204" pitchFamily="34" charset="0"/>
              </a:rPr>
              <a:t>Upstairs is a huge Loft and 3 additional Bedrooms and a Full Bath. Additional Walk-In Storage space can be finished off to add additional square footage. Just needs drywall, flooring and paint. Enjoy the Neighborhood Pool, minutes to Boeing, Bosch, Airport, Military Base, Shopping, Interstate, Downtown Charleston and 20 minutes to area Beaches.</a:t>
            </a:r>
          </a:p>
        </p:txBody>
      </p:sp>
      <p:sp>
        <p:nvSpPr>
          <p:cNvPr id="4" name="Rectangle 3"/>
          <p:cNvSpPr/>
          <p:nvPr/>
        </p:nvSpPr>
        <p:spPr>
          <a:xfrm>
            <a:off x="0" y="9784080"/>
            <a:ext cx="7772400" cy="274320"/>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lumMod val="65000"/>
                    <a:lumOff val="35000"/>
                  </a:schemeClr>
                </a:solidFill>
                <a:latin typeface="Century Gothic" panose="020B0502020202020204" pitchFamily="34" charset="0"/>
                <a:ea typeface="Open Sans" panose="020B0606030504020204" pitchFamily="34" charset="0"/>
                <a:cs typeface="Microsoft Sans Serif" panose="020B0604020202020204" pitchFamily="34" charset="0"/>
              </a:rPr>
              <a:t>Century 21 Properties Plus of Summerville | 118 W Richardson Ave | Summerville, SC 29483</a:t>
            </a:r>
          </a:p>
        </p:txBody>
      </p:sp>
      <p:sp>
        <p:nvSpPr>
          <p:cNvPr id="5" name="Rectangle 4"/>
          <p:cNvSpPr/>
          <p:nvPr/>
        </p:nvSpPr>
        <p:spPr>
          <a:xfrm>
            <a:off x="3581401" y="8861048"/>
            <a:ext cx="3505199" cy="892552"/>
          </a:xfrm>
          <a:prstGeom prst="rect">
            <a:avLst/>
          </a:prstGeom>
        </p:spPr>
        <p:txBody>
          <a:bodyPr wrap="square">
            <a:spAutoFit/>
          </a:bodyPr>
          <a:lstStyle/>
          <a:p>
            <a:pPr algn="r"/>
            <a:r>
              <a:rPr lang="en-US" sz="1600" dirty="0">
                <a:latin typeface="Century Gothic" panose="020B0502020202020204" pitchFamily="34" charset="0"/>
                <a:ea typeface="Open Sans" panose="020B0606030504020204" pitchFamily="34" charset="0"/>
                <a:cs typeface="Microsoft Sans Serif" panose="020B0604020202020204" pitchFamily="34" charset="0"/>
              </a:rPr>
              <a:t>Beth Mandell</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M 843-900-1296 | O 843-871-2121 </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bmandell@century21properties.com</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www.bestcarolinahomedeals.com</a:t>
            </a:r>
          </a:p>
        </p:txBody>
      </p:sp>
      <p:grpSp>
        <p:nvGrpSpPr>
          <p:cNvPr id="13" name="Group 12"/>
          <p:cNvGrpSpPr/>
          <p:nvPr/>
        </p:nvGrpSpPr>
        <p:grpSpPr>
          <a:xfrm>
            <a:off x="0" y="0"/>
            <a:ext cx="7772400" cy="661720"/>
            <a:chOff x="0" y="115417"/>
            <a:chExt cx="7772400" cy="661720"/>
          </a:xfrm>
        </p:grpSpPr>
        <p:sp>
          <p:nvSpPr>
            <p:cNvPr id="6" name="Rectangle 5"/>
            <p:cNvSpPr/>
            <p:nvPr/>
          </p:nvSpPr>
          <p:spPr>
            <a:xfrm>
              <a:off x="0" y="152400"/>
              <a:ext cx="7772400" cy="587752"/>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115417"/>
              <a:ext cx="7772400" cy="661720"/>
            </a:xfrm>
            <a:prstGeom prst="rect">
              <a:avLst/>
            </a:prstGeom>
          </p:spPr>
          <p:txBody>
            <a:bodyPr wrap="square" anchor="ctr">
              <a:spAutoFit/>
            </a:bodyPr>
            <a:lstStyle/>
            <a:p>
              <a:pPr algn="ctr"/>
              <a:r>
                <a:rPr lang="en-US" b="1" dirty="0">
                  <a:solidFill>
                    <a:schemeClr val="bg1"/>
                  </a:solidFill>
                  <a:effectLst>
                    <a:outerShdw blurRad="38100" dist="38100" dir="2700000" algn="tl">
                      <a:srgbClr val="000000">
                        <a:alpha val="43137"/>
                      </a:srgbClr>
                    </a:outerShdw>
                  </a:effectLst>
                  <a:latin typeface="Century Gothic" panose="020B0502020202020204" pitchFamily="34" charset="0"/>
                </a:rPr>
                <a:t>8528 Sentry Circle</a:t>
              </a:r>
            </a:p>
            <a:p>
              <a:pPr algn="ctr"/>
              <a:r>
                <a:rPr lang="en-US" sz="1700" b="1" dirty="0">
                  <a:solidFill>
                    <a:schemeClr val="bg1"/>
                  </a:solidFill>
                  <a:effectLst>
                    <a:outerShdw blurRad="38100" dist="38100" dir="2700000" algn="tl">
                      <a:srgbClr val="000000">
                        <a:alpha val="43137"/>
                      </a:srgbClr>
                    </a:outerShdw>
                  </a:effectLst>
                  <a:latin typeface="Century Gothic" panose="020B0502020202020204" pitchFamily="34" charset="0"/>
                </a:rPr>
                <a:t>Indigo Palms | North Charleston, SC 29420 | MLS# 16016902 | $279,000</a:t>
              </a:r>
            </a:p>
          </p:txBody>
        </p:sp>
      </p:gr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734800" y="282952"/>
            <a:ext cx="1828800" cy="1371600"/>
          </a:xfrm>
          <a:prstGeom prst="rect">
            <a:avLst/>
          </a:prstGeom>
        </p:spPr>
      </p:pic>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94615" y="8900924"/>
            <a:ext cx="1398015" cy="812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 name="Picture 2" descr="http://photos.flexmls.com/chs/20141006170353314199000000.jpg"/>
          <p:cNvPicPr>
            <a:picLocks noChangeAspect="1" noChangeArrowheads="1"/>
          </p:cNvPicPr>
          <p:nvPr/>
        </p:nvPicPr>
        <p:blipFill rotWithShape="1">
          <a:blip r:embed="rId4">
            <a:extLst>
              <a:ext uri="{28A0092B-C50C-407E-A947-70E740481C1C}">
                <a14:useLocalDpi xmlns:a14="http://schemas.microsoft.com/office/drawing/2010/main" val="0"/>
              </a:ext>
            </a:extLst>
          </a:blip>
          <a:srcRect t="12373"/>
          <a:stretch/>
        </p:blipFill>
        <p:spPr bwMode="auto">
          <a:xfrm>
            <a:off x="7086600" y="8900924"/>
            <a:ext cx="615899" cy="812800"/>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065856" y="2192252"/>
            <a:ext cx="5597174" cy="3842768"/>
          </a:xfrm>
          <a:prstGeom prst="rect">
            <a:avLst/>
          </a:prstGeom>
          <a:ln>
            <a:solidFill>
              <a:srgbClr val="FFC000"/>
            </a:solidFill>
          </a:ln>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9372" y="3551455"/>
            <a:ext cx="1684203" cy="1124363"/>
          </a:xfrm>
          <a:prstGeom prst="rect">
            <a:avLst/>
          </a:prstGeom>
          <a:ln>
            <a:solidFill>
              <a:srgbClr val="FFC000"/>
            </a:solidFill>
          </a:ln>
        </p:spPr>
      </p:pic>
      <p:pic>
        <p:nvPicPr>
          <p:cNvPr id="11" name="Picture 1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09372" y="2192252"/>
            <a:ext cx="1684203" cy="1124363"/>
          </a:xfrm>
          <a:prstGeom prst="rect">
            <a:avLst/>
          </a:prstGeom>
          <a:ln>
            <a:solidFill>
              <a:srgbClr val="FFC000"/>
            </a:solidFill>
          </a:ln>
        </p:spPr>
      </p:pic>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09372" y="4910657"/>
            <a:ext cx="1684203" cy="1124363"/>
          </a:xfrm>
          <a:prstGeom prst="rect">
            <a:avLst/>
          </a:prstGeom>
          <a:ln>
            <a:solidFill>
              <a:srgbClr val="FFC000"/>
            </a:solidFill>
          </a:ln>
        </p:spPr>
      </p:pic>
      <p:pic>
        <p:nvPicPr>
          <p:cNvPr id="16" name="Picture 1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09372" y="833049"/>
            <a:ext cx="1684203" cy="1124363"/>
          </a:xfrm>
          <a:prstGeom prst="rect">
            <a:avLst/>
          </a:prstGeom>
          <a:ln>
            <a:solidFill>
              <a:srgbClr val="FFC000"/>
            </a:solidFill>
          </a:ln>
        </p:spPr>
      </p:pic>
      <p:pic>
        <p:nvPicPr>
          <p:cNvPr id="17" name="Picture 16"/>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2065856" y="833048"/>
            <a:ext cx="1684204" cy="1124364"/>
          </a:xfrm>
          <a:prstGeom prst="rect">
            <a:avLst/>
          </a:prstGeom>
          <a:ln>
            <a:solidFill>
              <a:srgbClr val="FFC000"/>
            </a:solidFill>
          </a:ln>
        </p:spPr>
      </p:pic>
      <p:pic>
        <p:nvPicPr>
          <p:cNvPr id="18" name="Picture 17"/>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4022341" y="833048"/>
            <a:ext cx="1684204" cy="1124364"/>
          </a:xfrm>
          <a:prstGeom prst="rect">
            <a:avLst/>
          </a:prstGeom>
          <a:ln>
            <a:solidFill>
              <a:srgbClr val="FFC000"/>
            </a:solidFill>
          </a:ln>
        </p:spPr>
      </p:pic>
      <p:pic>
        <p:nvPicPr>
          <p:cNvPr id="19" name="Picture 18"/>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978825" y="833048"/>
            <a:ext cx="1684204" cy="1124364"/>
          </a:xfrm>
          <a:prstGeom prst="rect">
            <a:avLst/>
          </a:prstGeom>
          <a:ln>
            <a:solidFill>
              <a:srgbClr val="FFC000"/>
            </a:solidFill>
          </a:ln>
        </p:spPr>
      </p:pic>
      <p:sp>
        <p:nvSpPr>
          <p:cNvPr id="14" name="Rectangle 13"/>
          <p:cNvSpPr/>
          <p:nvPr/>
        </p:nvSpPr>
        <p:spPr>
          <a:xfrm>
            <a:off x="2065857" y="5257800"/>
            <a:ext cx="5597172" cy="769441"/>
          </a:xfrm>
          <a:prstGeom prst="rect">
            <a:avLst/>
          </a:prstGeom>
        </p:spPr>
        <p:txBody>
          <a:bodyPr wrap="square">
            <a:spAutoFit/>
          </a:bodyPr>
          <a:lstStyle/>
          <a:p>
            <a:r>
              <a:rPr lang="en-US" sz="2200" b="1" i="1" dirty="0">
                <a:effectLst>
                  <a:outerShdw blurRad="38100" dist="38100" dir="2700000" algn="tl">
                    <a:schemeClr val="bg1">
                      <a:lumMod val="95000"/>
                      <a:alpha val="43000"/>
                    </a:schemeClr>
                  </a:outerShdw>
                </a:effectLst>
                <a:latin typeface="Century Gothic" panose="020B0502020202020204" pitchFamily="34" charset="0"/>
              </a:rPr>
              <a:t>Great home…</a:t>
            </a:r>
          </a:p>
          <a:p>
            <a:r>
              <a:rPr lang="en-US" sz="2200" b="1" i="1" dirty="0">
                <a:effectLst>
                  <a:outerShdw blurRad="38100" dist="38100" dir="2700000" algn="tl">
                    <a:schemeClr val="bg1">
                      <a:lumMod val="95000"/>
                      <a:alpha val="43000"/>
                    </a:schemeClr>
                  </a:outerShdw>
                </a:effectLst>
                <a:latin typeface="Century Gothic" panose="020B0502020202020204" pitchFamily="34" charset="0"/>
              </a:rPr>
              <a:t>Bring all offers!</a:t>
            </a:r>
          </a:p>
        </p:txBody>
      </p:sp>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77</TotalTime>
  <Words>122</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Century Gothic</vt:lpstr>
      <vt:lpstr>Microsoft Sans Serif</vt:lpstr>
      <vt:lpstr>Open Sans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18</cp:revision>
  <dcterms:created xsi:type="dcterms:W3CDTF">2006-08-16T00:00:00Z</dcterms:created>
  <dcterms:modified xsi:type="dcterms:W3CDTF">2016-07-01T20:54:48Z</dcterms:modified>
</cp:coreProperties>
</file>