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00" y="9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">
            <a:extLst>
              <a:ext uri="{FF2B5EF4-FFF2-40B4-BE49-F238E27FC236}">
                <a16:creationId xmlns:a16="http://schemas.microsoft.com/office/drawing/2014/main" id="{70CAE468-D7E6-4B6B-93C6-3079E2F69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99385" y="7867435"/>
            <a:ext cx="1638309" cy="109220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0802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37" y="5519810"/>
            <a:ext cx="7138797" cy="2236464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3 story plan with 3 bedrooms and 3 bathrooms upstairs plus a half bath on the first floor. The home has many special features including hard wood floors on the first level, 9 ft ceilings, granite counter-tops in the kitchen and stainless steel appliances, recessed lighting in the kitchen and a kitchen island. </a:t>
            </a:r>
          </a:p>
          <a:p>
            <a:endParaRPr lang="en-US" sz="15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spacious bedroom on the 3rd floor provides much privacy and could be used as a home office, a guest suite or a recreation area. The home also features a full front porch, a rear screened porch and a 2 car garage plus 2 separate storage rooms.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57736" y="9194389"/>
            <a:ext cx="256555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1503 Palm Blvd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 29451-2280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www.billdonovan.com</a:t>
            </a:r>
            <a:endParaRPr lang="en-US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848600" y="6858000"/>
            <a:ext cx="2330611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  <a:b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1503 Palm Blvd</a:t>
            </a:r>
            <a:b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Great Buy in Grand Oaks Plantation</a:t>
            </a:r>
            <a:endParaRPr lang="en-US" sz="2600" i="1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6323294" y="9113397"/>
            <a:ext cx="914400" cy="9006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506" y="4353739"/>
            <a:ext cx="7138797" cy="102400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852 Rue Drive</a:t>
            </a:r>
            <a:b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Charleston, SC 29414</a:t>
            </a:r>
            <a:b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19022676 :: $289,000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88838" y="9167459"/>
            <a:ext cx="2565558" cy="79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Bill Donovan</a:t>
            </a:r>
            <a:b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- (843) 242-3018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- (843) 991-0146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donovans@carolinaone.com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41202" y="726837"/>
            <a:ext cx="5432796" cy="3626902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3">
            <a:extLst>
              <a:ext uri="{FF2B5EF4-FFF2-40B4-BE49-F238E27FC236}">
                <a16:creationId xmlns:a16="http://schemas.microsoft.com/office/drawing/2014/main" id="{AD71C524-2B8E-4DA3-93C9-209C40334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506" y="7868457"/>
            <a:ext cx="1636776" cy="109118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">
            <a:extLst>
              <a:ext uri="{FF2B5EF4-FFF2-40B4-BE49-F238E27FC236}">
                <a16:creationId xmlns:a16="http://schemas.microsoft.com/office/drawing/2014/main" id="{F623989F-EF9B-4336-9BFD-83DB3CEE2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17621" y="7868457"/>
            <a:ext cx="1636776" cy="109118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">
            <a:extLst>
              <a:ext uri="{FF2B5EF4-FFF2-40B4-BE49-F238E27FC236}">
                <a16:creationId xmlns:a16="http://schemas.microsoft.com/office/drawing/2014/main" id="{D69FE1F5-4D14-4B2A-AF67-CB3AE456DE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57736" y="7867435"/>
            <a:ext cx="1638309" cy="109220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8978A12-188B-4E0B-9E85-4AE9435BE3C2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31" b="30143"/>
          <a:stretch/>
        </p:blipFill>
        <p:spPr>
          <a:xfrm>
            <a:off x="74438" y="9113397"/>
            <a:ext cx="914400" cy="9006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6759DD8E-126F-4C8F-B1C0-B228A91859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972" y="775130"/>
            <a:ext cx="1636776" cy="1091184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9899F014-73E3-4C10-9016-0F5A6B4B96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972" y="1994696"/>
            <a:ext cx="1636776" cy="1091184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3">
            <a:extLst>
              <a:ext uri="{FF2B5EF4-FFF2-40B4-BE49-F238E27FC236}">
                <a16:creationId xmlns:a16="http://schemas.microsoft.com/office/drawing/2014/main" id="{0570F9A3-6DFA-4E5F-B516-DFF6CA7094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972" y="3214262"/>
            <a:ext cx="1636776" cy="1091184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3">
            <a:extLst>
              <a:ext uri="{FF2B5EF4-FFF2-40B4-BE49-F238E27FC236}">
                <a16:creationId xmlns:a16="http://schemas.microsoft.com/office/drawing/2014/main" id="{7614CA4D-9C29-4EC5-B0BB-6CAF53F9A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02452" y="775130"/>
            <a:ext cx="1636776" cy="1091184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80ED4A91-800F-4661-8CDC-EB2D084AD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02452" y="1994696"/>
            <a:ext cx="1636776" cy="1091184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3">
            <a:extLst>
              <a:ext uri="{FF2B5EF4-FFF2-40B4-BE49-F238E27FC236}">
                <a16:creationId xmlns:a16="http://schemas.microsoft.com/office/drawing/2014/main" id="{6ED9FF7A-98C6-4D50-863A-D8EC527232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02452" y="3214262"/>
            <a:ext cx="1636776" cy="1091184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222</TotalTime>
  <Words>143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852 Rue Drive Charleston, SC 29414 MLS# 19022676 :: $289,000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36</cp:revision>
  <dcterms:created xsi:type="dcterms:W3CDTF">2006-08-16T00:00:00Z</dcterms:created>
  <dcterms:modified xsi:type="dcterms:W3CDTF">2019-10-11T11:41:01Z</dcterms:modified>
</cp:coreProperties>
</file>