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80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69"/>
          <a:stretch/>
        </p:blipFill>
        <p:spPr>
          <a:xfrm>
            <a:off x="3679" y="-1323"/>
            <a:ext cx="6858000" cy="43145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162800" y="12940"/>
            <a:ext cx="6858000" cy="685799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Hidden Gem</a:t>
            </a:r>
            <a:endParaRPr lang="en-US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912" y="4452375"/>
            <a:ext cx="3425365" cy="354862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This three bedroom, two full bath home is conveniently located in North Charleston, boasting easy access to major highways and the airport.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An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easy drive to downtown Charleston and the Battery, enjoy the proximity of the Coliseum, shopping, restaurants, and the lovely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riverways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of Charleston, South Carolina.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If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charm and potential in one of Charleston's most ideal communities is what you're looking for, look no further.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6984080"/>
            <a:ext cx="1666448" cy="11078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1" y="6984080"/>
            <a:ext cx="1666448" cy="11078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88" y="5680209"/>
            <a:ext cx="1677591" cy="11152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5718742"/>
            <a:ext cx="1666448" cy="11078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4453404"/>
            <a:ext cx="1666448" cy="11078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1" y="4452375"/>
            <a:ext cx="1666448" cy="110788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3429000"/>
            <a:ext cx="6858000" cy="88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8530 Bentwood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Drive</a:t>
            </a:r>
          </a:p>
          <a:p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Northwoods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Estates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North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 -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14027755 -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130,000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4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078" y="8236539"/>
            <a:ext cx="1235609" cy="8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Hidden 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6</cp:revision>
  <dcterms:created xsi:type="dcterms:W3CDTF">2006-08-16T00:00:00Z</dcterms:created>
  <dcterms:modified xsi:type="dcterms:W3CDTF">2014-10-24T15:50:31Z</dcterms:modified>
</cp:coreProperties>
</file>