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80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69"/>
          <a:stretch/>
        </p:blipFill>
        <p:spPr>
          <a:xfrm>
            <a:off x="3679" y="-1323"/>
            <a:ext cx="6858000" cy="43145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323"/>
            <a:ext cx="6858000" cy="685799"/>
          </a:xfrm>
        </p:spPr>
        <p:txBody>
          <a:bodyPr>
            <a:noAutofit/>
          </a:bodyPr>
          <a:lstStyle/>
          <a:p>
            <a:pPr algn="r"/>
            <a:r>
              <a:rPr lang="en-US" sz="2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Totally Renovated </a:t>
            </a:r>
            <a:r>
              <a:rPr lang="en-US" sz="2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Home!</a:t>
            </a:r>
            <a:br>
              <a:rPr lang="en-US" sz="2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Must </a:t>
            </a:r>
            <a:r>
              <a:rPr lang="en-US" sz="2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See!</a:t>
            </a:r>
            <a:endParaRPr lang="en-US" sz="20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8912" y="4452375"/>
            <a:ext cx="3425365" cy="354862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This three bedroom, two full bath home is conveniently located in North Charleston, boasting easy access to major highways and the airport.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An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easy drive to downtown Charleston and the Battery, enjoy the proximity of the Coliseum, shopping, restaurants, and the lovely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riverways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 of Charleston, South Carolina. 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If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charm and potential in one of Charleston's most ideal communities is what you're looking for, look no further.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" y="6984080"/>
            <a:ext cx="1666448" cy="11078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231" y="6984080"/>
            <a:ext cx="1666448" cy="11078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88" y="5680209"/>
            <a:ext cx="1677591" cy="11152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" y="5718742"/>
            <a:ext cx="1666448" cy="110788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9" y="4453404"/>
            <a:ext cx="1666448" cy="11078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231" y="4452375"/>
            <a:ext cx="1666448" cy="1107888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0" y="3429000"/>
            <a:ext cx="6858000" cy="884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8530 Bentwood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Drive</a:t>
            </a:r>
          </a:p>
          <a:p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Northwoods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Estates -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North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Charleston - MLS# 14027755 -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125,000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14" y="8249419"/>
            <a:ext cx="686577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742594" y="8257451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Del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Shaffer 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843.408.6821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dshaffer@carolinaoneplus.com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5078" y="8236539"/>
            <a:ext cx="1235609" cy="85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Totally Renovated Home! Must See!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7</cp:revision>
  <dcterms:created xsi:type="dcterms:W3CDTF">2006-08-16T00:00:00Z</dcterms:created>
  <dcterms:modified xsi:type="dcterms:W3CDTF">2014-11-13T16:30:43Z</dcterms:modified>
</cp:coreProperties>
</file>