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11/7/2019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11/7/2019</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Price Reduced! Must See!!</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56956" y="5937162"/>
            <a:ext cx="9087043" cy="19405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Beautiful 5 bedroom, 2.5 bath home on corner lot in Whitehall. Gorgeous new hardwood floors throughout. 10 ft ceilings downstairs. Large family room with gas fireplace and wet bar. Eat in kitchen has been completely remodeled with new cabinetry, granite counter tops and stainless steel appliances. Dual stair case and nice sized office space. Large master suite with newly remodeled master bath with walk in shower. 4 additional spacious bedrooms and bath upstairs. 5th bedroom is room above garage. Big yard with privacy fence. Brand new roof!! New tankless water heater!! Downstairs HVAC replaced 2016 and upstairs condenser replaced 2019. Convenient to schools, shopping, restaurants, Boeing, AFB and airport. Must see!!</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56956" y="7968450"/>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3811070" y="8152732"/>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0969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8"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1963517" y="709012"/>
            <a:ext cx="5216965" cy="372640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21" name="Text Box 3"/>
          <p:cNvSpPr txBox="1">
            <a:spLocks noChangeArrowheads="1" noChangeShapeType="1"/>
          </p:cNvSpPr>
          <p:nvPr/>
        </p:nvSpPr>
        <p:spPr bwMode="auto">
          <a:xfrm>
            <a:off x="1" y="4619136"/>
            <a:ext cx="9143999" cy="11859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8539 </a:t>
            </a:r>
            <a:r>
              <a:rPr lang="en-US" sz="3200" b="1" dirty="0" err="1">
                <a:effectLst>
                  <a:outerShdw blurRad="38100" dist="38100" dir="2700000" algn="tl">
                    <a:srgbClr val="000000">
                      <a:alpha val="43137"/>
                    </a:srgbClr>
                  </a:outerShdw>
                </a:effectLst>
                <a:latin typeface="Tw Cen MT" pitchFamily="34" charset="0"/>
                <a:cs typeface="Arial" pitchFamily="34" charset="0"/>
              </a:rPr>
              <a:t>Kennestone</a:t>
            </a:r>
            <a:r>
              <a:rPr lang="en-US" sz="3200" b="1" dirty="0">
                <a:effectLst>
                  <a:outerShdw blurRad="38100" dist="38100" dir="2700000" algn="tl">
                    <a:srgbClr val="000000">
                      <a:alpha val="43137"/>
                    </a:srgbClr>
                  </a:outerShdw>
                </a:effectLst>
                <a:latin typeface="Tw Cen MT" pitchFamily="34" charset="0"/>
                <a:cs typeface="Arial" pitchFamily="34" charset="0"/>
              </a:rPr>
              <a:t> Lane</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Whitehall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North Charleston, SC 29420</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19029514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solidFill>
                  <a:srgbClr val="FFFF00"/>
                </a:solidFill>
                <a:effectLst>
                  <a:outerShdw blurRad="38100" dist="38100" dir="2700000" algn="tl">
                    <a:srgbClr val="000000">
                      <a:alpha val="43137"/>
                    </a:srgbClr>
                  </a:outerShdw>
                </a:effectLst>
                <a:latin typeface="Tw Cen MT" pitchFamily="34" charset="0"/>
                <a:cs typeface="Arial" pitchFamily="34" charset="0"/>
              </a:rPr>
              <a:t> Reduced to $299,000</a:t>
            </a:r>
            <a:endParaRPr kumimoji="0" lang="en-US" sz="1100" b="1" i="0" u="none" strike="noStrike" cap="none" normalizeH="0" baseline="0" dirty="0">
              <a:ln>
                <a:noFill/>
              </a:ln>
              <a:solidFill>
                <a:srgbClr val="FFFF00"/>
              </a:solidFill>
              <a:effectLst>
                <a:outerShdw blurRad="38100" dist="38100" dir="2700000" algn="tl">
                  <a:srgbClr val="000000">
                    <a:alpha val="43137"/>
                  </a:srgbClr>
                </a:outerShdw>
              </a:effectLst>
              <a:latin typeface="Tw Cen MT" pitchFamily="34" charset="0"/>
              <a:cs typeface="Arial" pitchFamily="34" charset="0"/>
            </a:endParaRPr>
          </a:p>
        </p:txBody>
      </p:sp>
      <p:pic>
        <p:nvPicPr>
          <p:cNvPr id="14" name="Picture 14">
            <a:extLst>
              <a:ext uri="{FF2B5EF4-FFF2-40B4-BE49-F238E27FC236}">
                <a16:creationId xmlns:a16="http://schemas.microsoft.com/office/drawing/2014/main" id="{3410B8F8-3698-45B9-98B3-767DDD0C195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33157" y="709012"/>
            <a:ext cx="1492046" cy="99608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5" name="Picture 14">
            <a:extLst>
              <a:ext uri="{FF2B5EF4-FFF2-40B4-BE49-F238E27FC236}">
                <a16:creationId xmlns:a16="http://schemas.microsoft.com/office/drawing/2014/main" id="{8C202473-A74E-4C4F-9FA1-DE25C9AA2CC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543800" y="709012"/>
            <a:ext cx="1492046" cy="99608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6" name="Picture 14">
            <a:extLst>
              <a:ext uri="{FF2B5EF4-FFF2-40B4-BE49-F238E27FC236}">
                <a16:creationId xmlns:a16="http://schemas.microsoft.com/office/drawing/2014/main" id="{48BDAC96-3661-469E-BFF2-6D61A5D1F39C}"/>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33157" y="2074173"/>
            <a:ext cx="1492046" cy="99608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7" name="Picture 16">
            <a:extLst>
              <a:ext uri="{FF2B5EF4-FFF2-40B4-BE49-F238E27FC236}">
                <a16:creationId xmlns:a16="http://schemas.microsoft.com/office/drawing/2014/main" id="{F1C185B5-9F6B-41B6-BEE3-3CB95374BEB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33157" y="3439335"/>
            <a:ext cx="1492046" cy="99608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4">
            <a:extLst>
              <a:ext uri="{FF2B5EF4-FFF2-40B4-BE49-F238E27FC236}">
                <a16:creationId xmlns:a16="http://schemas.microsoft.com/office/drawing/2014/main" id="{E50FB08A-7D12-4FA5-AC15-E1AD198E033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43801" y="3439335"/>
            <a:ext cx="1492046" cy="99608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20" name="Picture 19">
            <a:extLst>
              <a:ext uri="{FF2B5EF4-FFF2-40B4-BE49-F238E27FC236}">
                <a16:creationId xmlns:a16="http://schemas.microsoft.com/office/drawing/2014/main" id="{BA8577D1-C74C-4927-A050-0A21E406B2EB}"/>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7543800" y="2074173"/>
            <a:ext cx="1492046" cy="99608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365</TotalTime>
  <Words>191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2019-11-07T20:13:36Z</dcterms:modified>
</cp:coreProperties>
</file>