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2910" y="72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7772400" cy="51816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343400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859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Sandlake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 Drive E</a:t>
            </a:r>
            <a:b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</a:br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Waterford ~ Mount Pleasant ~ MLS</a:t>
            </a:r>
            <a:r>
              <a:rPr lang="en-US" sz="180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# 16023626</a:t>
            </a:r>
            <a:endParaRPr lang="en-US" sz="1800" dirty="0">
              <a:solidFill>
                <a:schemeClr val="bg2">
                  <a:lumMod val="5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132546"/>
            <a:ext cx="7772400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500" b="1" i="1" dirty="0">
                <a:ln w="3175">
                  <a:noFil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 Close </a:t>
            </a:r>
            <a:r>
              <a:rPr lang="en-US" sz="2500" b="1" i="1">
                <a:ln w="3175">
                  <a:noFil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to it all…</a:t>
            </a:r>
            <a:endParaRPr lang="en-US" sz="2500" b="1" i="1" dirty="0">
              <a:ln w="3175">
                <a:noFill/>
              </a:ln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7" name="Right Brace 6"/>
          <p:cNvSpPr/>
          <p:nvPr/>
        </p:nvSpPr>
        <p:spPr>
          <a:xfrm rot="16200000">
            <a:off x="10906627" y="1771445"/>
            <a:ext cx="228599" cy="360145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4358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Terry Bell-Aby     terry@mattoneillteam.com    (508) 627-2988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81000" y="3286163"/>
            <a:ext cx="528560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i="1" dirty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rgbClr val="00206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60000" endA="900" endPos="60000" dist="29997" dir="5400000" sy="-100000" algn="bl" rotWithShape="0"/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$500 Agent Bonus At Closing</a:t>
            </a:r>
            <a:br>
              <a:rPr lang="en-US" sz="2000" b="1" i="1" dirty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rgbClr val="00206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60000" endA="900" endPos="60000" dist="29997" dir="5400000" sy="-100000" algn="bl" rotWithShape="0"/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</a:br>
            <a:r>
              <a:rPr lang="en-US" sz="2000" b="1" i="1" dirty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rgbClr val="00206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60000" endA="900" endPos="60000" dist="29997" dir="5400000" sy="-100000" algn="bl" rotWithShape="0"/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With Acceptable Offer!</a:t>
            </a:r>
            <a:endParaRPr lang="en-US" sz="2000" b="1" i="1" dirty="0">
              <a:ln>
                <a:solidFill>
                  <a:schemeClr val="bg2">
                    <a:lumMod val="10000"/>
                  </a:schemeClr>
                </a:solidFill>
              </a:ln>
              <a:solidFill>
                <a:srgbClr val="00206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  <a:reflection blurRad="6350" stA="60000" endA="900" endPos="60000" dist="29997" dir="5400000" sy="-100000" algn="bl" rotWithShape="0"/>
              </a:effectLst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28801" y="5557184"/>
            <a:ext cx="4114800" cy="6632585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Waterford community in Mt Pleasant is one with which you’ll immediately fall in love for its convenient location to everything &amp; natural beauty found throughout. </a:t>
            </a:r>
          </a:p>
          <a:p>
            <a:pPr algn="ctr"/>
            <a:endParaRPr lang="en-US" sz="17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This 2nd floor condo offers 2BR, 2BA, high ceilings &amp; gorgeous views of the pond and water feature from the screened-in porch &amp; deck. The open floor plan features gleaming, laminate hardwood floors, a wood burning fireplace in the living room &amp; the kitchen which has SS appliances &amp; a breakfast bar. Both bedrooms have vaulted ceilings &amp; the master has an </a:t>
            </a:r>
            <a:r>
              <a:rPr lang="en-US" sz="17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</a:t>
            </a:r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-suite bath, two closets &amp; a sliding door to the deck. </a:t>
            </a:r>
          </a:p>
          <a:p>
            <a:pPr algn="ctr"/>
            <a:endParaRPr lang="en-US" sz="17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7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community has a nature walking trail &amp; a sparkling swimming pool. You’ll enjoy maintenance-free living, a very walk-able neighborhood, &amp; close proximity to shopping, dining, beaches and downtown! VA approved condo.</a:t>
            </a:r>
            <a:endParaRPr lang="en-US" sz="1700" b="1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699" y="5557184"/>
            <a:ext cx="1828800" cy="12192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699" y="9166108"/>
            <a:ext cx="1828800" cy="12192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7361646"/>
            <a:ext cx="1828800" cy="12192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9166108"/>
            <a:ext cx="1828800" cy="12192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699" y="7361646"/>
            <a:ext cx="1828800" cy="12192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10970569"/>
            <a:ext cx="1828800" cy="12192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600" y="5557184"/>
            <a:ext cx="1828800" cy="121920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699" y="10970569"/>
            <a:ext cx="1828800" cy="121920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6603" y="3124200"/>
            <a:ext cx="1828800" cy="103181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170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Palatino Linotype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39</cp:revision>
  <dcterms:created xsi:type="dcterms:W3CDTF">2006-08-16T00:00:00Z</dcterms:created>
  <dcterms:modified xsi:type="dcterms:W3CDTF">2016-11-30T16:56:35Z</dcterms:modified>
</cp:coreProperties>
</file>