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859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Sandlake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Drive 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Waterford ~ Mount Pleasant ~ MLS# 16023626 ~ $209,500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32546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Close </a:t>
            </a:r>
            <a:r>
              <a:rPr lang="en-US" sz="2500" b="1" i="1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to it all…</a:t>
            </a:r>
            <a:endParaRPr lang="en-US" sz="25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Terry Bell-Aby     terry@mattoneillteam.com    (508) 627-2988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3286163"/>
            <a:ext cx="52856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$500 Agent Bonus At Closing</a:t>
            </a:r>
            <a:br>
              <a:rPr lang="en-US" sz="2000" b="1" i="1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2000" b="1" i="1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With Acceptable Offer!</a:t>
            </a:r>
            <a:endParaRPr lang="en-US" sz="2000" b="1" i="1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1" y="5557184"/>
            <a:ext cx="4114800" cy="6632585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Waterford community in Mt Pleasant is one with which you’ll immediately fall in love for its convenient location to everything &amp; natural beauty found throughout.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2nd floor condo offers 2BR, 2BA, high ceilings &amp; gorgeous views of the pond and water feature from the screened-in porch &amp; deck. The open floor plan features gleaming, laminate hardwood floors, a wood burning fireplace in the living room &amp; the kitchen which has SS appliances &amp; a breakfast bar. Both bedrooms have vaulted ceilings &amp; the master has an </a:t>
            </a:r>
            <a:r>
              <a:rPr lang="en-US" sz="17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bath, two closets &amp; a sliding door to the deck.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community has a nature walking trail &amp; a sparkling swimming pool. You’ll enjoy maintenance-free living, a very walk-able neighborhood, &amp; close proximity to shopping, dining, beaches and downtown! VA approved condo.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99" y="5557184"/>
            <a:ext cx="1828800" cy="12192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99" y="9166108"/>
            <a:ext cx="1828800" cy="12192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7361646"/>
            <a:ext cx="1828800" cy="12192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166108"/>
            <a:ext cx="1828800" cy="12192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99" y="7361646"/>
            <a:ext cx="1828800" cy="1219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0970569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557184"/>
            <a:ext cx="1828800" cy="12192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99" y="10970569"/>
            <a:ext cx="1828800" cy="12192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603" y="3124200"/>
            <a:ext cx="1828800" cy="10318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170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2016-11-30T16:55:58Z</dcterms:modified>
</cp:coreProperties>
</file>