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700" y="96"/>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8/9/2019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8/9/2019</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0" y="0"/>
            <a:ext cx="7315200" cy="4876800"/>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36655"/>
            <a:ext cx="5406228" cy="2584386"/>
          </a:xfrm>
        </p:spPr>
        <p:txBody>
          <a:bodyPr anchor="ctr">
            <a:noAutofit/>
          </a:bodyPr>
          <a:lstStyle/>
          <a:p>
            <a:r>
              <a:rPr lang="en-US" sz="1300" dirty="0">
                <a:solidFill>
                  <a:schemeClr val="tx2">
                    <a:lumMod val="75000"/>
                  </a:schemeClr>
                </a:solidFill>
                <a:latin typeface="Century Gothic" panose="020B0502020202020204" pitchFamily="34" charset="0"/>
              </a:rPr>
              <a:t>Well maintained 3 bedrooms 2 bath home in </a:t>
            </a:r>
            <a:r>
              <a:rPr lang="en-US" sz="1300" dirty="0" err="1">
                <a:solidFill>
                  <a:schemeClr val="tx2">
                    <a:lumMod val="75000"/>
                  </a:schemeClr>
                </a:solidFill>
                <a:latin typeface="Century Gothic" panose="020B0502020202020204" pitchFamily="34" charset="0"/>
              </a:rPr>
              <a:t>Harbour</a:t>
            </a:r>
            <a:r>
              <a:rPr lang="en-US" sz="1300" dirty="0">
                <a:solidFill>
                  <a:schemeClr val="tx2">
                    <a:lumMod val="75000"/>
                  </a:schemeClr>
                </a:solidFill>
                <a:latin typeface="Century Gothic" panose="020B0502020202020204" pitchFamily="34" charset="0"/>
              </a:rPr>
              <a:t> Lake. Family room has a fire place and the kitchen is spacious with island. Bonus room over the garage is currently used for storage but could be finished for extra living space. </a:t>
            </a:r>
          </a:p>
          <a:p>
            <a:endParaRPr lang="en-US" sz="1300" dirty="0">
              <a:solidFill>
                <a:schemeClr val="tx2">
                  <a:lumMod val="75000"/>
                </a:schemeClr>
              </a:solidFill>
              <a:latin typeface="Century Gothic" panose="020B0502020202020204" pitchFamily="34" charset="0"/>
            </a:endParaRPr>
          </a:p>
          <a:p>
            <a:r>
              <a:rPr lang="en-US" sz="1300" dirty="0">
                <a:solidFill>
                  <a:schemeClr val="tx2">
                    <a:lumMod val="75000"/>
                  </a:schemeClr>
                </a:solidFill>
                <a:latin typeface="Century Gothic" panose="020B0502020202020204" pitchFamily="34" charset="0"/>
              </a:rPr>
              <a:t>Back yard is over sized and the children's play park is located behind the fence. Roof was installed in 2012, HVAC installed 2009 and leaf guard gutter system was installed in 2016. </a:t>
            </a:r>
          </a:p>
          <a:p>
            <a:endParaRPr lang="en-US" sz="1300" dirty="0">
              <a:solidFill>
                <a:schemeClr val="tx2">
                  <a:lumMod val="75000"/>
                </a:schemeClr>
              </a:solidFill>
              <a:latin typeface="Century Gothic" panose="020B0502020202020204" pitchFamily="34" charset="0"/>
            </a:endParaRPr>
          </a:p>
          <a:p>
            <a:r>
              <a:rPr lang="en-US" sz="1300" dirty="0">
                <a:solidFill>
                  <a:schemeClr val="tx2">
                    <a:lumMod val="75000"/>
                  </a:schemeClr>
                </a:solidFill>
                <a:latin typeface="Century Gothic" panose="020B0502020202020204" pitchFamily="34" charset="0"/>
              </a:rPr>
              <a:t>Vintage is our theme but this home has was well cared for and maintained by the seller. List of items purchased and the year they were purchased with documents.</a:t>
            </a:r>
            <a:endParaRPr lang="en-US" sz="1300" i="1" dirty="0">
              <a:solidFill>
                <a:schemeClr val="tx2">
                  <a:lumMod val="75000"/>
                </a:schemeClr>
              </a:solidFill>
              <a:latin typeface="Century Gothic" panose="020B0502020202020204" pitchFamily="34" charset="0"/>
            </a:endParaRPr>
          </a:p>
        </p:txBody>
      </p:sp>
      <p:sp>
        <p:nvSpPr>
          <p:cNvPr id="23" name="Rectangle 22"/>
          <p:cNvSpPr/>
          <p:nvPr/>
        </p:nvSpPr>
        <p:spPr>
          <a:xfrm>
            <a:off x="0" y="0"/>
            <a:ext cx="7315200" cy="707886"/>
          </a:xfrm>
          <a:prstGeom prst="rect">
            <a:avLst/>
          </a:prstGeom>
          <a:noFill/>
        </p:spPr>
        <p:txBody>
          <a:bodyPr wrap="square">
            <a:spAutoFit/>
          </a:bodyPr>
          <a:lstStyle/>
          <a:p>
            <a:pPr algn="ctr"/>
            <a:r>
              <a:rPr lang="en-US" sz="4000" b="1">
                <a:ln w="3175">
                  <a:noFill/>
                </a:ln>
                <a:solidFill>
                  <a:schemeClr val="tx2"/>
                </a:solidFill>
                <a:latin typeface="Freestyle Script" panose="030804020302050B0404" pitchFamily="66" charset="0"/>
              </a:rPr>
              <a:t>New Price </a:t>
            </a:r>
            <a:r>
              <a:rPr lang="en-US" sz="4000" b="1" dirty="0">
                <a:ln w="3175">
                  <a:noFill/>
                </a:ln>
                <a:solidFill>
                  <a:schemeClr val="tx2"/>
                </a:solidFill>
                <a:latin typeface="Freestyle Script" panose="030804020302050B0404" pitchFamily="66" charset="0"/>
              </a:rPr>
              <a:t>in </a:t>
            </a:r>
            <a:r>
              <a:rPr lang="en-US" sz="4000" b="1" dirty="0" err="1">
                <a:ln w="3175">
                  <a:noFill/>
                </a:ln>
                <a:solidFill>
                  <a:schemeClr val="tx2"/>
                </a:solidFill>
                <a:latin typeface="Freestyle Script" panose="030804020302050B0404" pitchFamily="66" charset="0"/>
              </a:rPr>
              <a:t>Harbour</a:t>
            </a:r>
            <a:r>
              <a:rPr lang="en-US" sz="4000" b="1" dirty="0">
                <a:ln w="3175">
                  <a:noFill/>
                </a:ln>
                <a:solidFill>
                  <a:schemeClr val="tx2"/>
                </a:solidFill>
                <a:latin typeface="Freestyle Script" panose="030804020302050B0404" pitchFamily="66" charset="0"/>
              </a:rPr>
              <a:t> Lake</a:t>
            </a:r>
          </a:p>
        </p:txBody>
      </p:sp>
      <p:sp>
        <p:nvSpPr>
          <p:cNvPr id="2" name="Title 1"/>
          <p:cNvSpPr>
            <a:spLocks noGrp="1"/>
          </p:cNvSpPr>
          <p:nvPr>
            <p:ph type="ctrTitle"/>
          </p:nvPr>
        </p:nvSpPr>
        <p:spPr>
          <a:xfrm>
            <a:off x="1905000" y="4828995"/>
            <a:ext cx="5402260" cy="1385427"/>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85 Lighthouse Drive</a:t>
            </a:r>
            <a:br>
              <a:rPr lang="en-US" sz="2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Goose Creek, SC 29445</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19021673 :: $185,000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10800000">
            <a:off x="7543800" y="2969391"/>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843472">
            <a:off x="7893704" y="3880155"/>
            <a:ext cx="1545616" cy="400110"/>
          </a:xfrm>
          <a:prstGeom prst="rect">
            <a:avLst/>
          </a:prstGeom>
          <a:noFill/>
        </p:spPr>
        <p:txBody>
          <a:bodyPr wrap="none" rtlCol="0">
            <a:spAutoFit/>
          </a:bodyPr>
          <a:lstStyle/>
          <a:p>
            <a:pPr algn="ctr"/>
            <a:r>
              <a:rPr lang="en-US" b="1" i="1" dirty="0">
                <a:solidFill>
                  <a:schemeClr val="bg1"/>
                </a:solidFill>
                <a:effectLst>
                  <a:outerShdw blurRad="38100" dist="38100" dir="2700000" algn="tl">
                    <a:srgbClr val="000000">
                      <a:alpha val="43137"/>
                    </a:srgbClr>
                  </a:outerShdw>
                </a:effectLst>
                <a:latin typeface="Trebuchet MS" panose="020B0603020202020204" pitchFamily="34" charset="0"/>
              </a:rPr>
              <a:t>Price Drop!</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0320" y="6355346"/>
            <a:ext cx="1819024" cy="1212682"/>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0250" y="7709007"/>
            <a:ext cx="1817963" cy="1211975"/>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0252" y="5002272"/>
            <a:ext cx="1817722" cy="1212146"/>
          </a:xfrm>
          <a:prstGeom prst="rect">
            <a:avLst/>
          </a:prstGeom>
        </p:spPr>
      </p:pic>
      <p:sp>
        <p:nvSpPr>
          <p:cNvPr id="16" name="Rectangle 15">
            <a:extLst>
              <a:ext uri="{FF2B5EF4-FFF2-40B4-BE49-F238E27FC236}">
                <a16:creationId xmlns:a16="http://schemas.microsoft.com/office/drawing/2014/main" id="{35702A6A-03A4-4667-9B6F-9FB8A7C247C8}"/>
              </a:ext>
            </a:extLst>
          </p:cNvPr>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1" y="9198114"/>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50275"/>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305" y="9250275"/>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410</TotalTime>
  <Words>153</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85 Lighthouse Drive Goose Creek, SC 29445 MLS# 19021673 :: $185,000 3 Bed / 2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81</cp:revision>
  <dcterms:created xsi:type="dcterms:W3CDTF">2006-08-16T00:00:00Z</dcterms:created>
  <dcterms:modified xsi:type="dcterms:W3CDTF">2019-08-09T15:02:58Z</dcterms:modified>
</cp:coreProperties>
</file>