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bwalsh@carolinaone.com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Penthouse Pocket Listing Downtown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300" y="565461"/>
            <a:ext cx="6992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Penthouse #21 in 85 Cumberland Street</a:t>
            </a: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bed | 1.5 baths | 861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$599,000</a:t>
            </a:r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Stunning condo with private balcony boasting views of St. Philip's Steeple and Downtown Charleston.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with any interest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A modern kitchen with stainless steel appliances and wooden cabinets&#10;&#10;Description automatically generated">
            <a:extLst>
              <a:ext uri="{FF2B5EF4-FFF2-40B4-BE49-F238E27FC236}">
                <a16:creationId xmlns:a16="http://schemas.microsoft.com/office/drawing/2014/main" id="{7B0528AC-FA9B-48EB-84F0-5451CCAAADB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759" y="3157516"/>
            <a:ext cx="1259553" cy="9437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 descr="A living room filled with furniture and a flat screen tv&#10;&#10;Description automatically generated">
            <a:extLst>
              <a:ext uri="{FF2B5EF4-FFF2-40B4-BE49-F238E27FC236}">
                <a16:creationId xmlns:a16="http://schemas.microsoft.com/office/drawing/2014/main" id="{3ED42AF1-B76A-43E2-B04B-151202DC6B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967" y="3157516"/>
            <a:ext cx="1259553" cy="9437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A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167B109A-4C3C-43BF-B8D1-570C9FDE643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552" y="3157516"/>
            <a:ext cx="1259553" cy="9428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 descr="A living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75307A5A-19B4-4F66-B7FC-0B2A7F07824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75" y="3157516"/>
            <a:ext cx="1259553" cy="9414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 descr="A bedroom with a wood floor&#10;&#10;Description automatically generated">
            <a:extLst>
              <a:ext uri="{FF2B5EF4-FFF2-40B4-BE49-F238E27FC236}">
                <a16:creationId xmlns:a16="http://schemas.microsoft.com/office/drawing/2014/main" id="{10F676E8-BD1E-4C1E-AF8C-1C5C482AA4D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345" y="3157516"/>
            <a:ext cx="1259553" cy="94187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42</cp:revision>
  <dcterms:created xsi:type="dcterms:W3CDTF">2006-08-16T00:00:00Z</dcterms:created>
  <dcterms:modified xsi:type="dcterms:W3CDTF">2019-06-29T13:17:57Z</dcterms:modified>
</cp:coreProperties>
</file>