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214" y="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susankraber1@gmail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3400" b="1" i="1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</a:rPr>
              <a:t>PRICE ADJUSTED!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50" y="5608918"/>
            <a:ext cx="5526809" cy="315408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 home for entertaining and gracious living! Set on a wooded, private lot, walk up onto the huge front porch and into the foyer. To the left is the office; to the right is the dining room. Follow that into the eat-in kitchen. Head down into the large family room with a fireplace, or head out onto the screened porch. The patio with built-in grill is down two step and leads you to a beautiful in-ground salt water pool, great for those private summertime swims. Of course there's a separate laundry room off of the kitchen. Upstairs there's a sizeable master with a luxuriously appointed bath. Three bedrooms, huge bonus room to use for a media room or bedroom. This is a wonderful neighborhood with a mandatory private golf, pool, dinner club. AHS home warranty provided.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Woodworth </a:t>
            </a:r>
            <a:r>
              <a:rPr lang="en-US" sz="1600" b="1" dirty="0" err="1">
                <a:latin typeface="Cambria" panose="02040503050406030204" pitchFamily="18" charset="0"/>
              </a:rPr>
              <a:t>Kraber</a:t>
            </a:r>
            <a:endParaRPr lang="en-US" sz="1600" b="1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Mobile - 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3"/>
              </a:rPr>
              <a:t>susankraber1@gmail.com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115350" y="4470441"/>
            <a:ext cx="55268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8603 W Fairway Woods Drive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Coosaw Creek Country Club ~ Charleston, SC 29420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17001083 ~ $420,000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0632" y="9058363"/>
            <a:ext cx="703168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4572000" y="609600"/>
            <a:ext cx="4242209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800" b="1" i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$50 Gas Card Drawing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50" y="752632"/>
            <a:ext cx="5526810" cy="3656550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234" y="755113"/>
            <a:ext cx="1917844" cy="126884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5" r="23035"/>
          <a:stretch/>
        </p:blipFill>
        <p:spPr>
          <a:xfrm>
            <a:off x="5736235" y="3449645"/>
            <a:ext cx="1917843" cy="127101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235" y="4798537"/>
            <a:ext cx="1917842" cy="126884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235" y="6146345"/>
            <a:ext cx="1917842" cy="126884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235" y="7494151"/>
            <a:ext cx="1917843" cy="126884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235" y="2102921"/>
            <a:ext cx="1917842" cy="1268849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206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PRICE ADJUSTED!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39</cp:revision>
  <dcterms:created xsi:type="dcterms:W3CDTF">2006-08-16T00:00:00Z</dcterms:created>
  <dcterms:modified xsi:type="dcterms:W3CDTF">2017-03-17T15:02:35Z</dcterms:modified>
</cp:coreProperties>
</file>