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11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Beauty!!!</a:t>
            </a:r>
          </a:p>
        </p:txBody>
      </p:sp>
      <p:sp>
        <p:nvSpPr>
          <p:cNvPr id="4" name="Rectangle 3"/>
          <p:cNvSpPr/>
          <p:nvPr/>
        </p:nvSpPr>
        <p:spPr>
          <a:xfrm>
            <a:off x="-3175" y="4119455"/>
            <a:ext cx="7767639" cy="4093428"/>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Get ready to be impressed with this beautiful home that has been well taken care of! You'll immediately be wowed by the curb appeal, the well manicured lawn, gorgeous landscaping and great front porch! Upon entering, you'll quickly notice the beautiful wood floors! To your right, is a great office/formal living room with a coffered ceiling and bar. To your left, a large dining room, perfect for entertaining. The back of the home is the kitchen open to the family room. The kitchen has an island with a gas cook top, wall oven, built in microwave and eat in area. Both the family room and kitchen overlook the gorgeous outdoor living area. There's a huge screened in porch, a deck for your grill, then a stunning patio are with a fire pit. This all surrounded by a private wooded buffer! You're own little paradise! Back in the home, head upstairs and find the large master bedroom with a completely renovated master bath! You'll fall in love with the dual vanities, custom cabinetry, separate tub, huge shower and walk in closet. Down the hall, two more large bedrooms, one with built ins. At the end of the hall, you'll find a full bathroom and a fourth bedroom or bonus room. Off this room is tons of attic/storage space as well as a small office. This small office space can easily be turned in to another full bath. Don't miss out on this home! It is move in ready!!</a:t>
            </a: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a:solidFill>
                  <a:schemeClr val="tx2"/>
                </a:solidFill>
                <a:latin typeface="Arial" panose="020B0604020202020204" pitchFamily="34" charset="0"/>
                <a:cs typeface="Arial" panose="020B0604020202020204" pitchFamily="34" charset="0"/>
              </a:rPr>
              <a:t>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562" y="8166907"/>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7047" y="8166907"/>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9036" y="664502"/>
            <a:ext cx="3833979" cy="259023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51691" y="8166907"/>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5110" y="8166907"/>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4318" y="8166907"/>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8607 Arthur Hills Cir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17018030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3,000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493" y="3360755"/>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930" y="3360755"/>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7241" y="3360755"/>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4367" y="3360755"/>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0804" y="3360755"/>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60755"/>
            <a:ext cx="1188720"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40249" y="8166907"/>
            <a:ext cx="1188720"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TotalTime>
  <Words>404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2017-06-27T13:04:03Z</dcterms:modified>
</cp:coreProperties>
</file>