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268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67"/>
          <a:stretch/>
        </p:blipFill>
        <p:spPr>
          <a:xfrm>
            <a:off x="149" y="-2"/>
            <a:ext cx="6858000" cy="403860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413488"/>
            <a:ext cx="6858000" cy="625112"/>
          </a:xfrm>
        </p:spPr>
        <p:txBody>
          <a:bodyPr>
            <a:noAutofit/>
          </a:bodyPr>
          <a:lstStyle/>
          <a:p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Price Reduced!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4038600"/>
            <a:ext cx="5198009" cy="4087854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Beazer's Washington floor plan boast LARGE rooms with over 2,600 </a:t>
            </a:r>
            <a:r>
              <a:rPr lang="en-US" sz="1500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sqft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. Two story home with 4 bedrooms, 2.5 bath and 2 car garage. Downstairs has open kitchen and living room with breakfast area, separate dining and flex space. Upstairs find a 18' x 19'8'' master suite with ceiling fan, walk in closet, dual vanities and separate tub and shower. Large loft area is perfect space for play room and wired for surround sound. 3 additional rooms upstairs all with ceiling fans and walk in closets. </a:t>
            </a:r>
          </a:p>
          <a:p>
            <a:endParaRPr lang="en-US" sz="15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Custom built shed in back matches home. You must see to appreciate the great use of space this home offers. Situated on a large corner lot with .24 acres, fenced. 2 HVAC units have just been updated a few months ago. Home has just been painted throughout the inside and ready for new owners! 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0"/>
            <a:ext cx="6858000" cy="14199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8608 Chloe Lane</a:t>
            </a:r>
          </a:p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Hollow Oaks ~ North Charleston</a:t>
            </a:r>
          </a:p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16020135 ~ $212,900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2366" y="8282428"/>
            <a:ext cx="528301" cy="792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Jennifer Frampton Pait</a:t>
            </a: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843-568-9509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jenniferfp@carolinaone.com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8229600"/>
            <a:ext cx="1235609" cy="85019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888" y="4735284"/>
            <a:ext cx="1592442" cy="106162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888" y="5900055"/>
            <a:ext cx="1592442" cy="106162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888" y="7064826"/>
            <a:ext cx="1592442" cy="106162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888" y="2405742"/>
            <a:ext cx="1592442" cy="106162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888" y="76200"/>
            <a:ext cx="1592442" cy="106162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888" y="1240971"/>
            <a:ext cx="1592442" cy="106162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888" y="3570513"/>
            <a:ext cx="1592442" cy="1061628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180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Price Reduced!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17</cp:revision>
  <dcterms:created xsi:type="dcterms:W3CDTF">2006-08-16T00:00:00Z</dcterms:created>
  <dcterms:modified xsi:type="dcterms:W3CDTF">2016-09-23T14:18:58Z</dcterms:modified>
</cp:coreProperties>
</file>