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F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4/23/2018</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047" y="9123605"/>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397156" y="185071"/>
            <a:ext cx="3214698" cy="3548729"/>
          </a:xfrm>
        </p:spPr>
        <p:txBody>
          <a:bodyPr anchor="ctr">
            <a:noAutofit/>
          </a:bodyPr>
          <a:lstStyle/>
          <a:p>
            <a:pPr algn="r"/>
            <a: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860 Charter Ct</a:t>
            </a:r>
            <a:b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Snee Farm</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Mount Pleasant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4,417 Sq. Ft.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 Bedrooms</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 Full Bath</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 Half Bath</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Pool</a:t>
            </a:r>
            <a:endParaRPr lang="en-US" sz="105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7995110" y="4343400"/>
            <a:ext cx="4322343" cy="3283984"/>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New 30 year architectural shingle roof on home! This charming Charleston Single Style home is located in the New </a:t>
            </a:r>
            <a:r>
              <a:rPr lang="en-US" sz="1600" dirty="0" err="1">
                <a:solidFill>
                  <a:schemeClr val="tx1"/>
                </a:solidFill>
                <a:latin typeface="Georgia" panose="02040502050405020303" pitchFamily="18" charset="0"/>
                <a:cs typeface="Microsoft Sans Serif" panose="020B0604020202020204" pitchFamily="34" charset="0"/>
              </a:rPr>
              <a:t>Charlestowne</a:t>
            </a:r>
            <a:r>
              <a:rPr lang="en-US" sz="1600" dirty="0">
                <a:solidFill>
                  <a:schemeClr val="tx1"/>
                </a:solidFill>
                <a:latin typeface="Georgia" panose="02040502050405020303" pitchFamily="18" charset="0"/>
                <a:cs typeface="Microsoft Sans Serif" panose="020B0604020202020204" pitchFamily="34" charset="0"/>
              </a:rPr>
              <a:t> section of Snee Farm. The great room features a fireplace and is open to the kitchen which has newly installed granite. The great room and kitchen have beautiful pine floors that were refinished last year. The master suite has dual closets and master bath has tile and a walk-in shower. Two other bedrooms upstairs and another full bath with tile and tub/shower combo. The foyer and half bath have tile and entire home has smooth ceilings. The home is located on an over-sized lot with a huge fenced backyard. Detached one car garage. Snee Farm is centrally located and minutes to shopping, restaurants, beaches and downtown Charleston. Membership is available at Snee Farm Country Club for swimming, tennis and golf.</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 y="185071"/>
            <a:ext cx="4731639" cy="354872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9012156"/>
            <a:ext cx="7783195"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Jennifer Nipper, </a:t>
            </a:r>
            <a:r>
              <a:rPr lang="en-US" sz="1200" dirty="0">
                <a:latin typeface="Georgia" panose="02040502050405020303" pitchFamily="18" charset="0"/>
                <a:cs typeface="Microsoft Sans Serif" panose="020B0604020202020204" pitchFamily="34" charset="0"/>
              </a:rPr>
              <a:t>Realtor®</a:t>
            </a:r>
          </a:p>
          <a:p>
            <a:pPr algn="ctr"/>
            <a:r>
              <a:rPr lang="en-US" sz="1200" dirty="0">
                <a:latin typeface="Georgia" panose="02040502050405020303" pitchFamily="18" charset="0"/>
                <a:cs typeface="Microsoft Sans Serif" panose="020B0604020202020204" pitchFamily="34" charset="0"/>
              </a:rPr>
              <a:t>(843) 478-1800 | jen@AgentOwned.com</a:t>
            </a:r>
          </a:p>
          <a:p>
            <a:pPr algn="ctr"/>
            <a:r>
              <a:rPr lang="en-US" sz="1200" dirty="0">
                <a:latin typeface="Georgia" panose="02040502050405020303" pitchFamily="18" charset="0"/>
                <a:cs typeface="Microsoft Sans Serif" panose="020B0604020202020204" pitchFamily="34" charset="0"/>
              </a:rPr>
              <a:t>www.AgentOwned.com</a:t>
            </a:r>
            <a:endParaRPr lang="en-US" sz="1050" dirty="0">
              <a:latin typeface="Georgia" panose="02040502050405020303" pitchFamily="18" charset="0"/>
              <a:cs typeface="Microsoft Sans Serif" panose="020B0604020202020204" pitchFamily="34" charset="0"/>
            </a:endParaRPr>
          </a:p>
        </p:txBody>
      </p:sp>
      <p:sp>
        <p:nvSpPr>
          <p:cNvPr id="9" name="Rectangle 8"/>
          <p:cNvSpPr/>
          <p:nvPr/>
        </p:nvSpPr>
        <p:spPr>
          <a:xfrm>
            <a:off x="5397" y="9645728"/>
            <a:ext cx="7772400" cy="323165"/>
          </a:xfrm>
          <a:prstGeom prst="rect">
            <a:avLst/>
          </a:prstGeom>
        </p:spPr>
        <p:txBody>
          <a:bodyPr wrap="square">
            <a:spAutoFit/>
          </a:bodyPr>
          <a:lstStyle/>
          <a:p>
            <a:pPr algn="ctr"/>
            <a:r>
              <a:rPr lang="en-US" sz="800" dirty="0">
                <a:latin typeface="Georgia" panose="02040502050405020303" pitchFamily="18" charset="0"/>
                <a:cs typeface="Microsoft Sans Serif" panose="020B0604020202020204" pitchFamily="34" charset="0"/>
              </a:rPr>
              <a:t>The AgentOwned Realty Co | 824 Johnnie Dodds Blvd | Mt. Pleasant, SC 29464</a:t>
            </a:r>
          </a:p>
          <a:p>
            <a:pPr algn="ctr"/>
            <a:r>
              <a:rPr lang="en-US" sz="700" dirty="0">
                <a:latin typeface="Georgia" panose="02040502050405020303" pitchFamily="18" charset="0"/>
                <a:cs typeface="Microsoft Sans Serif" panose="020B0604020202020204" pitchFamily="34" charset="0"/>
              </a:rPr>
              <a:t>Real Estate • Mortgage • Insurance</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8390" y="9012155"/>
            <a:ext cx="734950" cy="93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590" y="9720042"/>
            <a:ext cx="338358" cy="33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948018" y="3033471"/>
            <a:ext cx="3841608" cy="523220"/>
          </a:xfrm>
          <a:prstGeom prst="rect">
            <a:avLst/>
          </a:prstGeom>
          <a:noFill/>
        </p:spPr>
        <p:txBody>
          <a:bodyPr wrap="square" lIns="91440" tIns="45720" rIns="91440" bIns="45720">
            <a:spAutoFit/>
          </a:bodyPr>
          <a:lstStyle/>
          <a:p>
            <a:pPr algn="ctr"/>
            <a:r>
              <a:rPr lang="en-US" sz="2800" b="1" i="1" dirty="0">
                <a:ln w="12700">
                  <a:noFill/>
                  <a:prstDash val="solid"/>
                </a:ln>
                <a:solidFill>
                  <a:srgbClr val="FFFF00"/>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Just Reduced!!!</a:t>
            </a:r>
            <a:endParaRPr lang="en-US" sz="2800" b="1" i="1" cap="none" spc="0" dirty="0">
              <a:ln w="12700">
                <a:noFill/>
                <a:prstDash val="solid"/>
              </a:ln>
              <a:solidFill>
                <a:srgbClr val="FFFF00"/>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endParaRPr>
          </a:p>
        </p:txBody>
      </p:sp>
      <p:sp>
        <p:nvSpPr>
          <p:cNvPr id="8" name="Rectangle 7"/>
          <p:cNvSpPr/>
          <p:nvPr/>
        </p:nvSpPr>
        <p:spPr>
          <a:xfrm>
            <a:off x="-8255" y="3857809"/>
            <a:ext cx="7788910" cy="1261884"/>
          </a:xfrm>
          <a:prstGeom prst="rect">
            <a:avLst/>
          </a:prstGeom>
        </p:spPr>
        <p:txBody>
          <a:bodyPr wrap="square">
            <a:spAutoFit/>
          </a:bodyPr>
          <a:lstStyle/>
          <a:p>
            <a:pPr algn="ctr"/>
            <a:r>
              <a:rPr lang="en-US" sz="28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Agent Preview/Luncheon</a:t>
            </a:r>
          </a:p>
          <a:p>
            <a:pPr algn="ctr"/>
            <a:r>
              <a:rPr lang="en-US" sz="24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Come this great home before going live on MLS!</a:t>
            </a:r>
          </a:p>
          <a:p>
            <a:pPr algn="ctr"/>
            <a:r>
              <a:rPr lang="en-US" sz="24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Wednesday, April 25th ~  12:00-2:00</a:t>
            </a:r>
            <a:endParaRPr lang="en-US" sz="2400" i="1" dirty="0">
              <a:ln w="3175">
                <a:solidFill>
                  <a:srgbClr val="00B050"/>
                </a:solidFill>
                <a:prstDash val="solid"/>
              </a:ln>
              <a:solidFill>
                <a:srgbClr val="3AF806"/>
              </a:solidFill>
              <a:effectLst>
                <a:outerShdw blurRad="38100" dist="25400" dir="5400000" algn="t" rotWithShape="0">
                  <a:schemeClr val="tx1">
                    <a:alpha val="60000"/>
                  </a:schemeClr>
                </a:outerShdw>
              </a:effectLst>
            </a:endParaRPr>
          </a:p>
        </p:txBody>
      </p:sp>
      <p:pic>
        <p:nvPicPr>
          <p:cNvPr id="10" name="Picture 9" descr="A tree in a forest&#10;&#10;Description generated with very high confidence">
            <a:extLst>
              <a:ext uri="{FF2B5EF4-FFF2-40B4-BE49-F238E27FC236}">
                <a16:creationId xmlns:a16="http://schemas.microsoft.com/office/drawing/2014/main" id="{742FB401-D9D1-4A7D-A3B2-64C3AECCCA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5243703"/>
            <a:ext cx="2571749" cy="3429000"/>
          </a:xfrm>
          <a:prstGeom prst="rect">
            <a:avLst/>
          </a:prstGeom>
        </p:spPr>
      </p:pic>
      <p:pic>
        <p:nvPicPr>
          <p:cNvPr id="13" name="Picture 12">
            <a:extLst>
              <a:ext uri="{FF2B5EF4-FFF2-40B4-BE49-F238E27FC236}">
                <a16:creationId xmlns:a16="http://schemas.microsoft.com/office/drawing/2014/main" id="{259407D8-C2FA-4F28-B2CF-6F676FC814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9853" y="5243703"/>
            <a:ext cx="4572000" cy="3429000"/>
          </a:xfrm>
          <a:prstGeom prst="rect">
            <a:avLst/>
          </a:prstGeom>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224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Georgia</vt:lpstr>
      <vt:lpstr>Microsoft Sans Serif</vt:lpstr>
      <vt:lpstr>Narkisim</vt:lpstr>
      <vt:lpstr>Office Theme</vt:lpstr>
      <vt:lpstr>860 Charter Ct  Snee Farm Mount Pleasant  4,417 Sq. Ft. 4 Bedrooms 4 Full Bath 1 Half Bath Pool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71</cp:revision>
  <dcterms:created xsi:type="dcterms:W3CDTF">2006-08-16T00:00:00Z</dcterms:created>
  <dcterms:modified xsi:type="dcterms:W3CDTF">2018-04-24T00:13:50Z</dcterms:modified>
</cp:coreProperties>
</file>