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3/10/2016</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err="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Coosaw</a:t>
            </a:r>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Creek Beauty</a:t>
            </a:r>
            <a:endPar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4" name="Rectangle 3"/>
          <p:cNvSpPr/>
          <p:nvPr/>
        </p:nvSpPr>
        <p:spPr>
          <a:xfrm>
            <a:off x="-1587" y="4419537"/>
            <a:ext cx="7773987" cy="3493264"/>
          </a:xfrm>
          <a:prstGeom prst="rect">
            <a:avLst/>
          </a:prstGeom>
        </p:spPr>
        <p:txBody>
          <a:bodyPr wrap="square" anchor="ctr">
            <a:spAutoFit/>
          </a:bodyPr>
          <a:lstStyle/>
          <a:p>
            <a:pPr algn="ctr"/>
            <a:r>
              <a:rPr lang="en-US" sz="1300" dirty="0">
                <a:solidFill>
                  <a:schemeClr val="tx2"/>
                </a:solidFill>
                <a:latin typeface="Arial" panose="020B0604020202020204" pitchFamily="34" charset="0"/>
                <a:cs typeface="Arial" panose="020B0604020202020204" pitchFamily="34" charset="0"/>
              </a:rPr>
              <a:t>In </a:t>
            </a:r>
            <a:r>
              <a:rPr lang="en-US" sz="1300" dirty="0" smtClean="0">
                <a:solidFill>
                  <a:schemeClr val="tx2"/>
                </a:solidFill>
                <a:latin typeface="Arial" panose="020B0604020202020204" pitchFamily="34" charset="0"/>
                <a:cs typeface="Arial" panose="020B0604020202020204" pitchFamily="34" charset="0"/>
              </a:rPr>
              <a:t>IMMACULATE condition</a:t>
            </a:r>
            <a:r>
              <a:rPr lang="en-US" sz="1300" dirty="0">
                <a:solidFill>
                  <a:schemeClr val="tx2"/>
                </a:solidFill>
                <a:latin typeface="Arial" panose="020B0604020202020204" pitchFamily="34" charset="0"/>
                <a:cs typeface="Arial" panose="020B0604020202020204" pitchFamily="34" charset="0"/>
              </a:rPr>
              <a:t>, this home offers beautiful golf course views down the 16th fairway from behind the tee box. Enjoy the excellent view without your home being struck by golf balls! This huge 5,755 SF. custom, brick home offers 6 bedrooms, 5.5 bathrooms, two family / living rooms (one upstairs and one downstairs) as well as an office, sunroom, dining room and much more! </a:t>
            </a:r>
            <a:endParaRPr lang="en-US" sz="1300" dirty="0" smtClean="0">
              <a:solidFill>
                <a:schemeClr val="tx2"/>
              </a:solidFill>
              <a:latin typeface="Arial" panose="020B0604020202020204" pitchFamily="34" charset="0"/>
              <a:cs typeface="Arial" panose="020B0604020202020204" pitchFamily="34" charset="0"/>
            </a:endParaRP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smtClean="0">
                <a:solidFill>
                  <a:schemeClr val="tx2"/>
                </a:solidFill>
                <a:latin typeface="Arial" panose="020B0604020202020204" pitchFamily="34" charset="0"/>
                <a:cs typeface="Arial" panose="020B0604020202020204" pitchFamily="34" charset="0"/>
              </a:rPr>
              <a:t>The </a:t>
            </a:r>
            <a:r>
              <a:rPr lang="en-US" sz="1300" dirty="0">
                <a:solidFill>
                  <a:schemeClr val="tx2"/>
                </a:solidFill>
                <a:latin typeface="Arial" panose="020B0604020202020204" pitchFamily="34" charset="0"/>
                <a:cs typeface="Arial" panose="020B0604020202020204" pitchFamily="34" charset="0"/>
              </a:rPr>
              <a:t>1st floor features beautiful hardwood floors and tile foyer, 3 bedrooms (including a downstairs master suite), 2.5 bathrooms, family room, executive office, dining room, sunroom and an awesome kitchen with granite counters, custom cabinetry, HUGE pantry, stainless appliances and an eat-in- kitchen area. The 2nd floor offers 3 bedrooms, 3 bathrooms, LARGE family room or bonus room as well as its own upstairs laundry room. The home also features a back patio, lawn irrigation and professional landscaping, plenty of storage, circular driveway, 400 amp electrical service, Rinnai </a:t>
            </a:r>
            <a:r>
              <a:rPr lang="en-US" sz="1300" dirty="0" err="1">
                <a:solidFill>
                  <a:schemeClr val="tx2"/>
                </a:solidFill>
                <a:latin typeface="Arial" panose="020B0604020202020204" pitchFamily="34" charset="0"/>
                <a:cs typeface="Arial" panose="020B0604020202020204" pitchFamily="34" charset="0"/>
              </a:rPr>
              <a:t>tankless</a:t>
            </a:r>
            <a:r>
              <a:rPr lang="en-US" sz="1300" dirty="0">
                <a:solidFill>
                  <a:schemeClr val="tx2"/>
                </a:solidFill>
                <a:latin typeface="Arial" panose="020B0604020202020204" pitchFamily="34" charset="0"/>
                <a:cs typeface="Arial" panose="020B0604020202020204" pitchFamily="34" charset="0"/>
              </a:rPr>
              <a:t> hot water system and low utility bills. </a:t>
            </a:r>
            <a:endParaRPr lang="en-US" sz="1300" dirty="0" smtClean="0">
              <a:solidFill>
                <a:schemeClr val="tx2"/>
              </a:solidFill>
              <a:latin typeface="Arial" panose="020B0604020202020204" pitchFamily="34" charset="0"/>
              <a:cs typeface="Arial" panose="020B0604020202020204" pitchFamily="34" charset="0"/>
            </a:endParaRPr>
          </a:p>
          <a:p>
            <a:pPr algn="ctr"/>
            <a:endParaRPr lang="en-US" sz="1300" dirty="0">
              <a:solidFill>
                <a:schemeClr val="tx2"/>
              </a:solidFill>
              <a:latin typeface="Arial" panose="020B0604020202020204" pitchFamily="34" charset="0"/>
              <a:cs typeface="Arial" panose="020B0604020202020204" pitchFamily="34" charset="0"/>
            </a:endParaRPr>
          </a:p>
          <a:p>
            <a:pPr algn="ctr"/>
            <a:r>
              <a:rPr lang="en-US" sz="1300" dirty="0" err="1" smtClean="0">
                <a:solidFill>
                  <a:schemeClr val="tx2"/>
                </a:solidFill>
                <a:latin typeface="Arial" panose="020B0604020202020204" pitchFamily="34" charset="0"/>
                <a:cs typeface="Arial" panose="020B0604020202020204" pitchFamily="34" charset="0"/>
              </a:rPr>
              <a:t>Coosaw</a:t>
            </a:r>
            <a:r>
              <a:rPr lang="en-US" sz="1300" dirty="0" smtClean="0">
                <a:solidFill>
                  <a:schemeClr val="tx2"/>
                </a:solidFill>
                <a:latin typeface="Arial" panose="020B0604020202020204" pitchFamily="34" charset="0"/>
                <a:cs typeface="Arial" panose="020B0604020202020204" pitchFamily="34" charset="0"/>
              </a:rPr>
              <a:t> Creek offers an excellent clubhouse with restaurant and bar, neighborhood pool, tennis courts as well as an excellent golf course. Planned events and meals in the very active clubhouse are common and country club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38906"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602789"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smtClean="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smtClean="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smtClean="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smtClean="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smtClean="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smtClean="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650" y="9067799"/>
            <a:ext cx="1809750" cy="828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459" y="8148899"/>
            <a:ext cx="1241448" cy="82365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08861" y="8148899"/>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 y="727170"/>
            <a:ext cx="3854552" cy="256032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18024" y="8148899"/>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27187" y="8148899"/>
            <a:ext cx="1241448"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34212" y="8148899"/>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725750"/>
            <a:ext cx="3919434" cy="256316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8610 W Fairway Woods </a:t>
            </a:r>
            <a:r>
              <a:rPr lang="en-US" sz="2400" b="1" dirty="0" err="1" smtClean="0">
                <a:solidFill>
                  <a:schemeClr val="tx2"/>
                </a:solidFill>
                <a:latin typeface="Arial" panose="020B0604020202020204" pitchFamily="34" charset="0"/>
                <a:cs typeface="Arial" panose="020B0604020202020204" pitchFamily="34" charset="0"/>
              </a:rPr>
              <a:t>Dr</a:t>
            </a:r>
            <a:r>
              <a:rPr lang="en-US" sz="2400" b="1" dirty="0" smtClean="0">
                <a:solidFill>
                  <a:schemeClr val="tx2"/>
                </a:solidFill>
                <a:latin typeface="Arial" panose="020B0604020202020204" pitchFamily="34" charset="0"/>
                <a:cs typeface="Arial" panose="020B0604020202020204" pitchFamily="34" charset="0"/>
              </a:rPr>
              <a:t/>
            </a:r>
            <a:br>
              <a:rPr lang="en-US" sz="2400" b="1" dirty="0" smtClean="0">
                <a:solidFill>
                  <a:schemeClr val="tx2"/>
                </a:solidFill>
                <a:latin typeface="Arial" panose="020B0604020202020204" pitchFamily="34" charset="0"/>
                <a:cs typeface="Arial" panose="020B0604020202020204" pitchFamily="34" charset="0"/>
              </a:rPr>
            </a:br>
            <a:endParaRPr lang="en-US" sz="1800" dirty="0" smtClean="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err="1">
                <a:solidFill>
                  <a:schemeClr val="tx2"/>
                </a:solidFill>
                <a:latin typeface="Arial" panose="020B0604020202020204" pitchFamily="34" charset="0"/>
                <a:cs typeface="Arial" panose="020B0604020202020204" pitchFamily="34" charset="0"/>
              </a:rPr>
              <a:t>Coosaw</a:t>
            </a:r>
            <a:r>
              <a:rPr lang="en-US" dirty="0">
                <a:solidFill>
                  <a:schemeClr val="tx2"/>
                </a:solidFill>
                <a:latin typeface="Arial" panose="020B0604020202020204" pitchFamily="34" charset="0"/>
                <a:cs typeface="Arial" panose="020B0604020202020204" pitchFamily="34" charset="0"/>
              </a:rPr>
              <a:t>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a:t>
            </a:r>
            <a:r>
              <a:rPr lang="en-US" dirty="0" smtClean="0">
                <a:solidFill>
                  <a:schemeClr val="tx2"/>
                </a:solidFill>
                <a:latin typeface="Arial" panose="020B0604020202020204" pitchFamily="34" charset="0"/>
                <a:cs typeface="Arial" panose="020B0604020202020204" pitchFamily="34" charset="0"/>
              </a:rPr>
              <a:t>29420</a:t>
            </a:r>
          </a:p>
          <a:p>
            <a:pPr lvl="0" algn="ctr" defTabSz="914400" fontAlgn="base">
              <a:spcBef>
                <a:spcPct val="0"/>
              </a:spcBef>
              <a:spcAft>
                <a:spcPct val="0"/>
              </a:spcAft>
            </a:pP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MLS# 16006254</a:t>
            </a:r>
          </a:p>
          <a:p>
            <a:pPr lvl="0" algn="ctr" defTabSz="914400" fontAlgn="base">
              <a:spcBef>
                <a:spcPct val="0"/>
              </a:spcBef>
              <a:spcAft>
                <a:spcPct val="0"/>
              </a:spcAft>
            </a:pPr>
            <a:r>
              <a:rPr lang="en-US" sz="1800" dirty="0">
                <a:solidFill>
                  <a:schemeClr val="tx2"/>
                </a:solidFill>
                <a:latin typeface="Arial" panose="020B0604020202020204" pitchFamily="34" charset="0"/>
                <a:cs typeface="Arial" panose="020B0604020202020204" pitchFamily="34" charset="0"/>
              </a:rPr>
              <a:t>$</a:t>
            </a:r>
            <a:r>
              <a:rPr lang="en-US" sz="1800" dirty="0" smtClean="0">
                <a:solidFill>
                  <a:schemeClr val="tx2"/>
                </a:solidFill>
                <a:latin typeface="Arial" panose="020B0604020202020204" pitchFamily="34" charset="0"/>
                <a:cs typeface="Arial" panose="020B0604020202020204" pitchFamily="34" charset="0"/>
              </a:rPr>
              <a:t>525,000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smtClean="0">
                <a:solidFill>
                  <a:schemeClr val="tx2"/>
                </a:solidFill>
                <a:latin typeface="Arial" panose="020B0604020202020204" pitchFamily="34" charset="0"/>
                <a:cs typeface="Arial" panose="020B0604020202020204" pitchFamily="34" charset="0"/>
              </a:rPr>
              <a:t>6 Bedrooms | 5½  Baths | 5,755 sf</a:t>
            </a:r>
            <a:endParaRPr kumimoji="0" lang="en-US" altLang="en-US" sz="1400" u="none" strike="noStrike" cap="none" normalizeH="0" baseline="0" dirty="0" smtClean="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 y="3351183"/>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06931" y="3351183"/>
            <a:ext cx="124358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27727" y="3351183"/>
            <a:ext cx="1238827"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13863" y="3351183"/>
            <a:ext cx="1243584" cy="82618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20795" y="3351183"/>
            <a:ext cx="124358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29902" y="3351183"/>
            <a:ext cx="1239714" cy="82076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03568" y="8148899"/>
            <a:ext cx="1239714" cy="823651"/>
          </a:xfrm>
          <a:prstGeom prst="rect">
            <a:avLst/>
          </a:prstGeom>
        </p:spPr>
      </p:pic>
    </p:spTree>
    <p:extLst>
      <p:ext uri="{BB962C8B-B14F-4D97-AF65-F5344CB8AC3E}">
        <p14:creationId xmlns:p14="http://schemas.microsoft.com/office/powerpoint/2010/main" val="37896419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276</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24</cp:revision>
  <dcterms:created xsi:type="dcterms:W3CDTF">2006-08-16T00:00:00Z</dcterms:created>
  <dcterms:modified xsi:type="dcterms:W3CDTF">2016-03-10T14:31:38Z</dcterms:modified>
</cp:coreProperties>
</file>