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6BR/5BA~ On Golf Course ~ Gated Community</a:t>
            </a:r>
          </a:p>
        </p:txBody>
      </p:sp>
      <p:sp>
        <p:nvSpPr>
          <p:cNvPr id="4" name="Rectangle 3"/>
          <p:cNvSpPr/>
          <p:nvPr/>
        </p:nvSpPr>
        <p:spPr>
          <a:xfrm>
            <a:off x="141975" y="4336991"/>
            <a:ext cx="7945650"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Looking for a home with room for everyone? This </a:t>
            </a:r>
            <a:r>
              <a:rPr lang="en-US" sz="1400" dirty="0" err="1">
                <a:solidFill>
                  <a:schemeClr val="tx2"/>
                </a:solidFill>
                <a:latin typeface="Arial" panose="020B0604020202020204" pitchFamily="34" charset="0"/>
                <a:cs typeface="Arial" panose="020B0604020202020204" pitchFamily="34" charset="0"/>
              </a:rPr>
              <a:t>Coosaw</a:t>
            </a:r>
            <a:r>
              <a:rPr lang="en-US" sz="1400" dirty="0">
                <a:solidFill>
                  <a:schemeClr val="tx2"/>
                </a:solidFill>
                <a:latin typeface="Arial" panose="020B0604020202020204" pitchFamily="34" charset="0"/>
                <a:cs typeface="Arial" panose="020B0604020202020204" pitchFamily="34" charset="0"/>
              </a:rPr>
              <a:t> Creek golf course home, with gorgeous views down the 16th fairway, offers 6 bedrooms, 5.5 bathrooms, two living rooms (one upstairs and one downstairs) as well as an office and much more! The 1st floor features beautiful hardwood floors and tiled foyer, 3 bedrooms, including a downstairs master suite, 2.5 bathrooms, family room, executive office, dining room, sunroom and an awesome kitchen with granite counters, custom cabinetry, large pantry, stainless appliances and an eat-in- kitchen area. The 2nd floor offers 3 bedrooms, 3 bathrooms, large family room and built-ins throughout including a daybed/window seat and bookcases in every room.</a:t>
            </a:r>
          </a:p>
          <a:p>
            <a:pPr algn="ctr"/>
            <a:r>
              <a:rPr lang="en-US" sz="1400" dirty="0">
                <a:solidFill>
                  <a:schemeClr val="tx2"/>
                </a:solidFill>
                <a:latin typeface="Arial" panose="020B0604020202020204" pitchFamily="34" charset="0"/>
                <a:cs typeface="Arial" panose="020B0604020202020204" pitchFamily="34" charset="0"/>
              </a:rPr>
              <a:t>Two upstairs bedrooms share a jack and jill bathroom and the third has its own bathroom as well as excellent golf course views. The home also features a back patio, lawn irrigation and professional landscaping, plenty of storage, and a circular driveway. This home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pickle ball courts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66743" y="682718"/>
            <a:ext cx="3856223" cy="257081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64040"/>
            <a:ext cx="3837996"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8610 W Fairway Woods Dr</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21030716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5½  Baths </a:t>
            </a:r>
            <a:r>
              <a:rPr lang="en-US" altLang="en-US" sz="1400">
                <a:solidFill>
                  <a:schemeClr val="tx2"/>
                </a:solidFill>
                <a:latin typeface="Arial" panose="020B0604020202020204" pitchFamily="34" charset="0"/>
                <a:cs typeface="Arial" panose="020B0604020202020204" pitchFamily="34" charset="0"/>
              </a:rPr>
              <a:t>| 5,575 </a:t>
            </a:r>
            <a:r>
              <a:rPr lang="en-US" altLang="en-US" sz="1400" dirty="0">
                <a:solidFill>
                  <a:schemeClr val="tx2"/>
                </a:solidFill>
                <a:latin typeface="Arial" panose="020B0604020202020204" pitchFamily="34" charset="0"/>
                <a:cs typeface="Arial" panose="020B0604020202020204" pitchFamily="34" charset="0"/>
              </a:rPr>
              <a:t>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6825102" y="8071640"/>
            <a:ext cx="1197864" cy="804672"/>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501718" y="8071640"/>
            <a:ext cx="1197864" cy="804672"/>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8174" y="3386328"/>
            <a:ext cx="1197864" cy="80467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1560" y="3386328"/>
            <a:ext cx="1197864" cy="804672"/>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4946" y="3386328"/>
            <a:ext cx="1197864" cy="804672"/>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78332" y="3386328"/>
            <a:ext cx="1197864" cy="804672"/>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718" y="3386328"/>
            <a:ext cx="1197864" cy="804672"/>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5102" y="3386328"/>
            <a:ext cx="1197864" cy="804672"/>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1560" y="8071640"/>
            <a:ext cx="1197864" cy="80467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08174" y="8071640"/>
            <a:ext cx="1197864" cy="80467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4946" y="8071640"/>
            <a:ext cx="1197864" cy="804672"/>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78332" y="8071640"/>
            <a:ext cx="1197864"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344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2021-11-18T15:52:02Z</dcterms:modified>
</cp:coreProperties>
</file>