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46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Community Beauty!</a:t>
            </a:r>
          </a:p>
        </p:txBody>
      </p:sp>
      <p:sp>
        <p:nvSpPr>
          <p:cNvPr id="4" name="Rectangle 3"/>
          <p:cNvSpPr/>
          <p:nvPr/>
        </p:nvSpPr>
        <p:spPr>
          <a:xfrm>
            <a:off x="-3175" y="4181010"/>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Look no further, this is the home for you! Located in the gorgeous gated golf course community of Coosaw Creek, this home is just waiting for you! Upon entering you'll immediately notice all the great touches and upgrades throughout. There is a formal living room to your right that can be used as an office, even having French doors for added privacy. The dining room is a great size for entertaining and right off the kitchen. The family room offers a gas fireplace, wood floors and access to a large screened in porch. The kitchen offers tons of cabinet space and island. Upstairs, you'll find a very large master bedroom. The Master bathroom has dual vanities, separate tub and walk in closet.</a:t>
            </a:r>
          </a:p>
          <a:p>
            <a:pPr algn="ctr"/>
            <a:r>
              <a:rPr lang="en-US" sz="1400" dirty="0">
                <a:solidFill>
                  <a:schemeClr val="tx2"/>
                </a:solidFill>
                <a:latin typeface="Arial" panose="020B0604020202020204" pitchFamily="34" charset="0"/>
                <a:cs typeface="Arial" panose="020B0604020202020204" pitchFamily="34" charset="0"/>
              </a:rPr>
              <a:t>Two more good sized bedrooms are located upstairs as well as another full bathroom in the hall. The huge bonus room can be a 4th bedroom, media room, game room, so many options! There is Tons of storage off this room! Take the second staircase back downstairs and you'll have the laundry room and access to the super clean and organized oversized two car garage. Back outside, the backyard is a great size with tons of privacy and a wooded buffer. This home is move in ready!!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63" y="8166907"/>
            <a:ext cx="1187078"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9691" y="816690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035" y="686059"/>
            <a:ext cx="3826726" cy="254230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5114" y="8166907"/>
            <a:ext cx="1187078"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8895" y="816690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4318" y="816690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8615 W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17022598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2,756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31" y="3360755"/>
            <a:ext cx="1177927"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837" y="3360755"/>
            <a:ext cx="1177927"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3034" y="3360755"/>
            <a:ext cx="1187078"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2405" y="3360755"/>
            <a:ext cx="1177927"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973" y="3360755"/>
            <a:ext cx="11854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8752" y="3360755"/>
            <a:ext cx="1173815"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5544" y="8166907"/>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358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2017-08-12T15:27:40Z</dcterms:modified>
</cp:coreProperties>
</file>