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220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LISTED!! Pristine Coosaw Commons Townhome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Sat 12-2 and Sun 12-3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8220"/>
            <a:ext cx="7772400" cy="2838333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This pristine townhome, located in DD2 school district, is perfect for the buyer who wants more free time, lots of space and less yard work! Features of this spacious 3BR/2.5B + loft home include**New Bamboo floors in main living area**New Sunroom which is a lovely retreat for an evening BBQ or glass of wine** Bright and light open floor plan with custom trim and high ceilings offering lots of natural light**Well appointed kitchen with recessed lighting, ample cabinet and counter space, granite counters and S/S appliances**Roomy first floor master suite with his/hers closets and lovely updated bathroom with porcelain tile floors**Upstairs you have two large bedrooms, a full updated bath and loft which is great for office or play/media room**NEW AC and NEW ductwork in attic with pull down aluminum ladder. Other features in the is meticulously maintained home include: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Tankless Water Heater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One car garage with newly painted walls, newly epoxied floor and heavy duty shelves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Parking for three additional cars on parking pad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Conveniently located near Boeing, Bosch, Charleston Air Force Base and all interstates as well as shopping, restaurants and medical facilities. Don't miss this one!</a:t>
            </a:r>
            <a:endParaRPr lang="en-US" sz="12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678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Office - (843) 416-2000</a:t>
            </a: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Mobile - (843) 327-9010</a:t>
            </a:r>
            <a:b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4"/>
              </a:rPr>
              <a:t>desiree.maurer1@gmail.com</a:t>
            </a:r>
            <a:endParaRPr lang="en-US" sz="11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5"/>
              </a:rPr>
              <a:t>www.yourcharlestonhousesearch.com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9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33407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" y="9187233"/>
            <a:ext cx="785812" cy="3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550569"/>
            <a:ext cx="1600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25" y="7967189"/>
            <a:ext cx="1369695" cy="9131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07" y="7967189"/>
            <a:ext cx="1369695" cy="9131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8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" y="4202060"/>
            <a:ext cx="1371599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2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27" y="4202378"/>
            <a:ext cx="1369692" cy="913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5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7" y="7966872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6" y="7966872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291193"/>
            <a:ext cx="7772400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8618 Grassy Oak Trail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Coosaw Commons | N Charleston, SC 29420 | MLS# 19010459 | $187,500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8" y="1042997"/>
            <a:ext cx="3068298" cy="20455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27" y="1043706"/>
            <a:ext cx="3058891" cy="20378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10" y="7967268"/>
            <a:ext cx="1369456" cy="91297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77C50-A304-460D-9D8A-D56379FAF697}"/>
              </a:ext>
            </a:extLst>
          </p:cNvPr>
          <p:cNvSpPr/>
          <p:nvPr/>
        </p:nvSpPr>
        <p:spPr>
          <a:xfrm>
            <a:off x="-4953000" y="6660039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Make this home yours today!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262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JUST LISTED!! Pristine Coosaw Commons Townhome Open House Sat 12-2 and Sun 12-3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48</cp:revision>
  <dcterms:created xsi:type="dcterms:W3CDTF">2006-08-16T00:00:00Z</dcterms:created>
  <dcterms:modified xsi:type="dcterms:W3CDTF">2019-04-12T00:26:20Z</dcterms:modified>
</cp:coreProperties>
</file>