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88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3/26/2021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Lovely Home In Gated Golf Course Community!</a:t>
            </a:r>
          </a:p>
        </p:txBody>
      </p:sp>
      <p:sp>
        <p:nvSpPr>
          <p:cNvPr id="4" name="Rectangle 3"/>
          <p:cNvSpPr/>
          <p:nvPr/>
        </p:nvSpPr>
        <p:spPr>
          <a:xfrm>
            <a:off x="224806" y="4398546"/>
            <a:ext cx="7777336" cy="3416320"/>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to 8619 Arthur Hills Circle located in the gated golf course community of Coosaw Creek. This home offers lovely pond views which can be enjoyed from the double screened in back porches. Upon entering, you'll immediately notice the gorgeous heart pine floors. The dining room is to your right and is a great size for entertaining. The formal living room is to your left and would make a perfect home office. The kitchen has an island, new granite countertops, new appliances, double oven, large eat in kitchen area, pantry, a built in desk and plenty of storage. Off the kitchen is a staircase that leads up to the frog. The frog is a great flex space which has attic storage off of it. Back downstairs off of the kitchen is the family room. This room has built in cabinetry and access to the first floor screened in porch. Open up the back doors and enjoy the view! Head upstairs to find the huge master suite! This bedroom offers a large seating area that could be a nursery, home office or gym. You can walk right outside your master bedroom and sit on the screened in porch! Off the bedroom is the master bathroom which has two walk in closets right outside of it, a separate large shower stall and jetted tub. Back out in the hall you'll find two more bedrooms and a full bath. The bedroom in the rear of the home also has access to the second floor screened in porch. This home has been well maintained. New roof 2016, plantation shutters, updated faucets and vanities in bathrooms, fenced in yard.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4173323" y="652842"/>
            <a:ext cx="3828819" cy="25525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40080"/>
            <a:ext cx="3837996"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8619 Arthur Hills Circle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21007677</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$429,000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2,974 sf</a:t>
            </a:r>
          </a:p>
        </p:txBody>
      </p:sp>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29745"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6685"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3215"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79950"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13422"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6480" y="8071640"/>
            <a:ext cx="1188720" cy="82296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9745"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62301"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78579"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494857"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11136"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46023" y="3355386"/>
            <a:ext cx="1188720" cy="822960"/>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TotalTime>
  <Words>460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94</cp:revision>
  <dcterms:created xsi:type="dcterms:W3CDTF">2006-08-16T00:00:00Z</dcterms:created>
  <dcterms:modified xsi:type="dcterms:W3CDTF">2021-03-26T12:50:23Z</dcterms:modified>
</cp:coreProperties>
</file>