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06" y="-152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Gated Golf Course Community!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211169" y="4294672"/>
            <a:ext cx="7820780" cy="362406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home to 8623 Arthur Hills Circle in the gated golf course community of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 Country Club! This home and this neighborhood are exactly what you've been waiting for! Be impressed the moment you step foot in this beauty of a home! The two story foyer is so welcoming and you'll immediately notice the wood flooring throughout the first floor as well as all the natural light. To your left is a first floor bedroom, currently being used as an office, with a full bathroom connected. To your right is the formal living room. Through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french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doors you enter the dining room that's a perfect size for entertaining. The kitchen is your next stop and it is sure to impress! Granite countertops, gas range, Sub Zero refrigerator!! There is a breakfast bar as well as a large eat in kitchen area. The kitchen overlooks the family room which has a fireplace and a second staircase. Off of the family room is the lovely sunroom. A peaceful setting with wooded views as well as pond views. A perfect spot to relax after a long day! Head upstairs and you'll find the large primary suite. The bathroom has dual vanities, large shower and a bathtub you'll never want to get out of! There are three more bedrooms upstairs all with large closets as well as another full bathroom in the hallway. This home is a must see! Dorchester District 2 schools, a short drive to Bosch, Boeing, Mercedes and the airport, </a:t>
            </a:r>
            <a:r>
              <a:rPr lang="en-US" sz="135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sz="135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 has so much to offer! Unlimited golf green fees for all household members, tennis courts, basketball courts, pickle ball courts, playground and a super active Club with tons of special events, restaurant and clubs. This neighborhood has it all!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Office 843-871-9133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84918" y="683238"/>
            <a:ext cx="3847031" cy="25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664040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8623 Arthur Hills Circle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2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Creek Country Club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29420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22016683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$639,000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Bedrooms | 3 Baths | 3,212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26220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1551" y="8076684"/>
            <a:ext cx="1197864" cy="80467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4085" y="8076684"/>
            <a:ext cx="1197864" cy="79458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1169" y="3392424"/>
            <a:ext cx="1197864" cy="79458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5752" y="3390428"/>
            <a:ext cx="1197864" cy="798576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0335" y="3389376"/>
            <a:ext cx="1197864" cy="798576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4918" y="3392424"/>
            <a:ext cx="1197864" cy="79458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9501" y="3391372"/>
            <a:ext cx="1197864" cy="794583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34085" y="3392424"/>
            <a:ext cx="1197864" cy="794583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3949" y="8076684"/>
            <a:ext cx="1197864" cy="794582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1415" y="8076684"/>
            <a:ext cx="1197864" cy="794583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6483" y="8076684"/>
            <a:ext cx="1197864" cy="794602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9017" y="8076684"/>
            <a:ext cx="1197864" cy="794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381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109</cp:revision>
  <dcterms:created xsi:type="dcterms:W3CDTF">2006-08-16T00:00:00Z</dcterms:created>
  <dcterms:modified xsi:type="dcterms:W3CDTF">2022-06-23T14:18:33Z</dcterms:modified>
</cp:coreProperties>
</file>