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926" y="-153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3774" y="0"/>
            <a:ext cx="6635826" cy="43253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53955" y="-246221"/>
            <a:ext cx="1554481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499616" cy="1007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236209" y="0"/>
            <a:ext cx="614679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latin typeface="Gabriola" panose="04040605051002020D02" pitchFamily="82" charset="0"/>
              </a:rPr>
              <a:t>Ashborough on Lake w/Dock only $375,000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774" y="4384203"/>
            <a:ext cx="6635826" cy="797397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8624 Woodland Walk</a:t>
            </a:r>
            <a:br>
              <a:rPr lang="en-US" sz="24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Coosaw Creek Country Club · North Charleston, SC 29407</a:t>
            </a:r>
            <a:b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MLS# 20015574 · $330,000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774" y="5434824"/>
            <a:ext cx="6635826" cy="3329868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Short SALE Opportunity on a Great cul-de-sac location in the gorgeous gated community of Coosaw Creek! Brick home with decorative Shaker Shingles has 3BRs and 3 Full baths. Upstairs includes a BR suite with full bath and walk-in closet. This was a custom home with great finishes. Home has </a:t>
            </a:r>
            <a:r>
              <a:rPr lang="en-US" sz="15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study,and</a:t>
            </a: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a huge master BR with multiple closets. Large master BA has a garden tub, Sunroom deck! Lots of upgrades. </a:t>
            </a:r>
          </a:p>
          <a:p>
            <a:endParaRPr lang="en-US" sz="15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PLEASE take note do your homework upfront this is a short sale and there is no guarantee the bank will approve the sale. Short sales take a long time to complete. The home appears to be in wonderful condition, but it is being sold as-is. The seller will not make any repairs whatsoever. Please do as much due diligence as you can before entering into a sales contract with the sellers. We have hired a professional short sale negotiator to work with the lien holders.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3018675" y="3415958"/>
            <a:ext cx="3786024" cy="554538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Gabriola" panose="04040605051002020D02" pitchFamily="82" charset="0"/>
              </a:rPr>
              <a:t>Short Sale Deal!</a:t>
            </a:r>
          </a:p>
        </p:txBody>
      </p:sp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04164"/>
            <a:ext cx="1499616" cy="10058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211501"/>
            <a:ext cx="1499616" cy="10058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643289"/>
            <a:ext cx="1499616" cy="10009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533160"/>
            <a:ext cx="1499616" cy="10065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320582"/>
            <a:ext cx="1499616" cy="10023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425475"/>
            <a:ext cx="1499616" cy="10072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748184"/>
            <a:ext cx="1499616" cy="10058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CCDA0BA-7590-48EC-B426-1A48D13939E6}"/>
              </a:ext>
            </a:extLst>
          </p:cNvPr>
          <p:cNvSpPr/>
          <p:nvPr/>
        </p:nvSpPr>
        <p:spPr>
          <a:xfrm rot="10800000">
            <a:off x="10526058" y="2554742"/>
            <a:ext cx="416856" cy="204080"/>
          </a:xfrm>
          <a:prstGeom prst="rightArrow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D8B1F8D-DABD-40FC-928C-EF5210425868}"/>
              </a:ext>
            </a:extLst>
          </p:cNvPr>
          <p:cNvSpPr/>
          <p:nvPr/>
        </p:nvSpPr>
        <p:spPr>
          <a:xfrm>
            <a:off x="9545229" y="2487434"/>
            <a:ext cx="831850" cy="520700"/>
          </a:xfrm>
          <a:custGeom>
            <a:avLst/>
            <a:gdLst>
              <a:gd name="connsiteX0" fmla="*/ 0 w 831850"/>
              <a:gd name="connsiteY0" fmla="*/ 304800 h 520700"/>
              <a:gd name="connsiteX1" fmla="*/ 495300 w 831850"/>
              <a:gd name="connsiteY1" fmla="*/ 0 h 520700"/>
              <a:gd name="connsiteX2" fmla="*/ 831850 w 831850"/>
              <a:gd name="connsiteY2" fmla="*/ 165100 h 520700"/>
              <a:gd name="connsiteX3" fmla="*/ 374650 w 831850"/>
              <a:gd name="connsiteY3" fmla="*/ 520700 h 520700"/>
              <a:gd name="connsiteX4" fmla="*/ 0 w 831850"/>
              <a:gd name="connsiteY4" fmla="*/ 3048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520700">
                <a:moveTo>
                  <a:pt x="0" y="304800"/>
                </a:moveTo>
                <a:lnTo>
                  <a:pt x="495300" y="0"/>
                </a:lnTo>
                <a:lnTo>
                  <a:pt x="831850" y="165100"/>
                </a:lnTo>
                <a:lnTo>
                  <a:pt x="374650" y="5207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CC4F56-1DDF-48E7-B468-0738E9A8B8A4}"/>
              </a:ext>
            </a:extLst>
          </p:cNvPr>
          <p:cNvSpPr/>
          <p:nvPr/>
        </p:nvSpPr>
        <p:spPr>
          <a:xfrm>
            <a:off x="-4148378" y="4868346"/>
            <a:ext cx="38862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Seller will pay buyer's agent $5,000 at closing</a:t>
            </a:r>
          </a:p>
          <a:p>
            <a:r>
              <a:rPr lang="en-US" b="1" i="1" dirty="0">
                <a:solidFill>
                  <a:srgbClr val="FF0000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with accepted offer by noon June 7, 2019!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269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Gabriola</vt:lpstr>
      <vt:lpstr>Georgia</vt:lpstr>
      <vt:lpstr>Office Theme</vt:lpstr>
      <vt:lpstr>8624 Woodland Walk Coosaw Creek Country Club · North Charleston, SC 29407 MLS# 20015574 · $330,000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78</cp:revision>
  <dcterms:created xsi:type="dcterms:W3CDTF">2006-08-16T00:00:00Z</dcterms:created>
  <dcterms:modified xsi:type="dcterms:W3CDTF">2020-06-30T14:31:06Z</dcterms:modified>
</cp:coreProperties>
</file>