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Best Value in Coosaw Creek! </a:t>
            </a:r>
            <a:r>
              <a:rPr lang="en-US" sz="25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Home!!</a:t>
            </a:r>
            <a:endPar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3175" y="4154131"/>
            <a:ext cx="7767639" cy="3893374"/>
          </a:xfrm>
          <a:prstGeom prst="rect">
            <a:avLst/>
          </a:prstGeom>
        </p:spPr>
        <p:txBody>
          <a:bodyPr wrap="square" anchor="ctr">
            <a:spAutoFit/>
          </a:bodyPr>
          <a:lstStyle/>
          <a:p>
            <a:pPr algn="ctr"/>
            <a:r>
              <a:rPr lang="en-US" sz="1300" b="1" i="1" dirty="0">
                <a:solidFill>
                  <a:srgbClr val="FF0000"/>
                </a:solidFill>
                <a:latin typeface="Arial" panose="020B0604020202020204" pitchFamily="34" charset="0"/>
                <a:cs typeface="Arial" panose="020B0604020202020204" pitchFamily="34" charset="0"/>
              </a:rPr>
              <a:t>HUGE PRICE REDUCTION!</a:t>
            </a:r>
          </a:p>
          <a:p>
            <a:pPr algn="ctr"/>
            <a:r>
              <a:rPr lang="en-US" sz="1300" dirty="0">
                <a:solidFill>
                  <a:schemeClr val="tx2"/>
                </a:solidFill>
                <a:latin typeface="Arial" panose="020B0604020202020204" pitchFamily="34" charset="0"/>
                <a:cs typeface="Arial" panose="020B0604020202020204" pitchFamily="34" charset="0"/>
              </a:rPr>
              <a:t>At $115 / Sq. Ft. this custom, brick, 3,900 SF golf course home is a STEAL! May be the best value in Coosaw Creek right now! The home has a new roof (2017), both new HVAC units (2014), fully encapsulated and dehumidified crawlspace (2018), new windows (2017) as well as a kitchen upgrade with new granite counters, new garage door opener, new family room carpet, new master bathroom glass shower, some professional fresh painting inside and out - all within the last few years! Downstairs buyers will find a bedroom or office with a full bathroom just outside, formal living room / den, formal dining room, family room with gas fireplace which is open to the kitchen with granite counters, island with sitting bar, custom cabinetry and eat-in kitchen area. Hardwood floors and excellent trim including crown molding and </a:t>
            </a:r>
            <a:r>
              <a:rPr lang="en-US" sz="1300" dirty="0" err="1">
                <a:solidFill>
                  <a:schemeClr val="tx2"/>
                </a:solidFill>
                <a:latin typeface="Arial" panose="020B0604020202020204" pitchFamily="34" charset="0"/>
                <a:cs typeface="Arial" panose="020B0604020202020204" pitchFamily="34" charset="0"/>
              </a:rPr>
              <a:t>wainscotting</a:t>
            </a:r>
            <a:r>
              <a:rPr lang="en-US" sz="1300" dirty="0">
                <a:solidFill>
                  <a:schemeClr val="tx2"/>
                </a:solidFill>
                <a:latin typeface="Arial" panose="020B0604020202020204" pitchFamily="34" charset="0"/>
                <a:cs typeface="Arial" panose="020B0604020202020204" pitchFamily="34" charset="0"/>
              </a:rPr>
              <a:t> in the dining room. Upstairs buyers will find the master bedroom and master bathroom with walk-in closet, tub and new shower. 3 more bedrooms upstairs and two more full bathrooms (one bedroom has its own full bathroom) plus a loft area. The 5th bedroom is the FROG and can be used as a bonus room / playroom or upstairs family room. This is a golf course lot but trees offer privacy between the large backyard deck and the golf course. This home is an absolute MUST SEE within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22" y="666700"/>
            <a:ext cx="3827678" cy="25660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8626 W Fairway Woods Dr</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19001918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$429,900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 Baths | 3,904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44164"/>
            <a:ext cx="1188720"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2800"/>
            <a:ext cx="1188720"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419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2019-07-08T16:01:31Z</dcterms:modified>
</cp:coreProperties>
</file>