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144" y="16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4/3/2019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7772400" cy="838200"/>
          </a:xfrm>
          <a:gradFill flip="none" rotWithShape="1">
            <a:gsLst>
              <a:gs pos="0">
                <a:schemeClr val="tx2"/>
              </a:gs>
              <a:gs pos="100000">
                <a:schemeClr val="bg1"/>
              </a:gs>
            </a:gsLst>
            <a:lin ang="5400000" scaled="1"/>
            <a:tileRect/>
          </a:gradFill>
        </p:spPr>
        <p:txBody>
          <a:bodyPr>
            <a:noAutofit/>
          </a:bodyPr>
          <a:lstStyle/>
          <a:p>
            <a:r>
              <a:rPr lang="en-US" sz="26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Dual Masters On Golf Course in Gated Community</a:t>
            </a:r>
          </a:p>
        </p:txBody>
      </p:sp>
      <p:sp>
        <p:nvSpPr>
          <p:cNvPr id="4" name="Rectangle 3"/>
          <p:cNvSpPr/>
          <p:nvPr/>
        </p:nvSpPr>
        <p:spPr>
          <a:xfrm>
            <a:off x="-3175" y="4154129"/>
            <a:ext cx="7767639" cy="3893374"/>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Get ready for the perfect floor plan! This well built, custom home on the golf course boasts two master suites!! Brand new roof, newer HVAC's, this home is ready for you to make it your own! Curb appeal galore, when you pull up you'll immediately notice the gorgeous azaleas and the huge front porch. Upon entering the home, you'll immediately notice the beautiful hardwood floors, wide staircase and welcoming foyer. To your left is a large formal living room that could be used as an office. The dining room is a perfect size for entertaining. The sunken family room has a gas fireplace and access to the sunroom. The kitchen has a breakfast bar and eat in area that also gives you access to the sunroom which overlooks a pond and the golf course. The first floor master has a full bath as well as access to the backyard. Upstairs you'll find a loft area that could be a second family room. Two bedrooms upstairs both with very large closets, share a jack and </a:t>
            </a:r>
            <a:r>
              <a:rPr lang="en-US" sz="1300" dirty="0" err="1">
                <a:solidFill>
                  <a:schemeClr val="tx2"/>
                </a:solidFill>
                <a:latin typeface="Arial" panose="020B0604020202020204" pitchFamily="34" charset="0"/>
                <a:cs typeface="Arial" panose="020B0604020202020204" pitchFamily="34" charset="0"/>
              </a:rPr>
              <a:t>jill</a:t>
            </a:r>
            <a:r>
              <a:rPr lang="en-US" sz="1300" dirty="0">
                <a:solidFill>
                  <a:schemeClr val="tx2"/>
                </a:solidFill>
                <a:latin typeface="Arial" panose="020B0604020202020204" pitchFamily="34" charset="0"/>
                <a:cs typeface="Arial" panose="020B0604020202020204" pitchFamily="34" charset="0"/>
              </a:rPr>
              <a:t> bathroom. There is a large laundry room upstairs as well with plenty of cabinet space providing extra storage. The second master bedroom is located on the second floor and has a full bath with dual vanities, separate tub and shower and large closet space. This home has so much to offer and no detail was left out when it was built. It has central vacuum, storage galore, a garage built with steel beams, so no annoying columns in the garage! Come see this home today as well as Coosaw Creek!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266944"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4723" y="680352"/>
            <a:ext cx="3827677"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633472"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50208"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3680"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80353"/>
            <a:ext cx="3827678"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8630 Arthur Hills Circle</a:t>
            </a:r>
          </a:p>
          <a:p>
            <a:pPr lvl="0" algn="ctr" defTabSz="914400" fontAlgn="base">
              <a:spcBef>
                <a:spcPct val="0"/>
              </a:spcBef>
              <a:spcAft>
                <a:spcPct val="0"/>
              </a:spcAft>
            </a:pPr>
            <a:endParaRPr lang="en-US" sz="140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19006749</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$449,900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3,800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316736" y="8051634"/>
            <a:ext cx="1188720"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0"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33472"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50208"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66944"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83680"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6736" y="3359146"/>
            <a:ext cx="1188720"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422</TotalTime>
  <Words>441</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71</cp:revision>
  <dcterms:created xsi:type="dcterms:W3CDTF">2006-08-16T00:00:00Z</dcterms:created>
  <dcterms:modified xsi:type="dcterms:W3CDTF">2019-04-03T13:12:59Z</dcterms:modified>
</cp:coreProperties>
</file>