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528" y="-410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7772400" cy="51888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8639 Arthur Hills Circle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Coosaw Creek Country Club ~ N Charleston ~ MLS# 17024616 ~ $309,900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557826"/>
            <a:ext cx="7772400" cy="861774"/>
          </a:xfrm>
          <a:prstGeom prst="rect">
            <a:avLst/>
          </a:prstGeom>
          <a:effectLst>
            <a:outerShdw blurRad="50800" dist="38100" dir="720000" algn="ctr" rotWithShape="0">
              <a:schemeClr val="bg1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Supreme Golf Club Community!</a:t>
            </a:r>
            <a:b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Super New Low Price!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513250"/>
            <a:ext cx="4114800" cy="6555641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Pristine 3 bedroom, 2.5 bath executive home on a private, wooded DOUBLE LOT (3/4 acre) in an ultra-exclusive, gated community with its own world-class Arthur Hills Golf Course. 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custom-built home possesses the craftsmanship simply not available in new home construction yet the recently-added architectural roof and updated HVAC systems, granite and numerous upgrades provide all of the advantages of a new home. Entering the home from the front Southern porch an open floor plan unfolds with an easy flow from the great room with a roaring fireplace to the expansive eat-in chef’s kitchen with granite. 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large-expansive back deck overlooks a private backyard oasis. The first-floor luxurious Master Bedroom with a spa-like Master Bath enables complete “first floor living” if so desired. This superb, gated golf-course community is accompanied by Dorchester School District 2 award-winning educational opportunities and a location convenient to Boeing, Bosch, the new Mercedes and Volvo Plants, the airport, a short drive to the sun-kissed area beaches as well as historic downtown Charleston. 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All of this can be yours for the BEST VALUE IN GREATER CHARLESTON!</a:t>
            </a:r>
            <a:endParaRPr lang="en-US" sz="14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9612376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458" y="8200644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458" y="9612376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8200644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458" y="11024108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458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11024108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" y="678891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458" y="6793686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2018-03-30T09:48:41Z</dcterms:modified>
</cp:coreProperties>
</file>