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6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219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9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5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3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6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15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36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84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12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3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7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7F8C5-9B95-44A5-940A-89EDBD654FA5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6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 descr="20160820215717376929000000-o"/>
          <p:cNvSpPr>
            <a:spLocks noChangeArrowheads="1"/>
          </p:cNvSpPr>
          <p:nvPr/>
        </p:nvSpPr>
        <p:spPr bwMode="auto">
          <a:xfrm>
            <a:off x="120650" y="110674"/>
            <a:ext cx="7540625" cy="9814375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utou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 cmpd="thinThick" algn="ctr">
            <a:solidFill>
              <a:srgbClr val="DC6333"/>
            </a:solidFill>
            <a:miter lim="800000"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9812" y="218322"/>
            <a:ext cx="5221289" cy="3480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567" y="1651646"/>
            <a:ext cx="1961803" cy="130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567" y="3084894"/>
            <a:ext cx="1961803" cy="130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567" y="216811"/>
            <a:ext cx="1961801" cy="1307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566" y="4519142"/>
            <a:ext cx="1961183" cy="130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567" y="5952978"/>
            <a:ext cx="1961803" cy="130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567" y="7387814"/>
            <a:ext cx="1961801" cy="1307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314575" y="3832663"/>
            <a:ext cx="5211762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n>
                  <a:solidFill>
                    <a:srgbClr val="FFC000"/>
                  </a:solidFill>
                </a:ln>
                <a:solidFill>
                  <a:srgbClr val="DC633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8639 Arthur Hills Circle</a:t>
            </a:r>
            <a:br>
              <a:rPr kumimoji="0" lang="en-US" altLang="en-US" sz="2000" b="1" i="0" u="none" strike="noStrike" cap="none" normalizeH="0" baseline="0" dirty="0">
                <a:ln>
                  <a:solidFill>
                    <a:srgbClr val="FFC000"/>
                  </a:solidFill>
                </a:ln>
                <a:solidFill>
                  <a:srgbClr val="DC633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</a:br>
            <a:r>
              <a:rPr lang="en-US" altLang="en-US" b="1" dirty="0">
                <a:ln>
                  <a:solidFill>
                    <a:srgbClr val="FFC000"/>
                  </a:solidFill>
                </a:ln>
                <a:solidFill>
                  <a:srgbClr val="DC633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MLS# 17024616 ~ $324,900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n>
                  <a:solidFill>
                    <a:srgbClr val="FFC000"/>
                  </a:solidFill>
                </a:ln>
                <a:solidFill>
                  <a:srgbClr val="DC633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3 Bedrooms ~ 2½ Bathrooms</a:t>
            </a:r>
            <a:endParaRPr kumimoji="0" lang="en-US" altLang="en-US" sz="2000" b="1" i="0" u="none" strike="noStrike" cap="none" normalizeH="0" baseline="0" dirty="0">
              <a:ln>
                <a:solidFill>
                  <a:srgbClr val="FFC000"/>
                </a:solidFill>
              </a:ln>
              <a:solidFill>
                <a:srgbClr val="DC6333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309812" y="4927335"/>
            <a:ext cx="5221288" cy="376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Pristine 3 bedroom, 2.5 bath executive home on a private, wooded DOUBLE LOT (3/4 acre) in an ultra-exclusive, gated community with its own world-class Arthur Hills Golf Course. This custom-built home possesses the craftsmanship simply not available in new home construction yet the recently-added architectural roof and updated HVAC systems, granite and numerous upgrades provide all of the advantages of a new home. Entering the home from the front Southern porch an open floor plan unfolds with an easy flow from the great room with a roaring fireplace to the expansive eat-in chef’s kitchen with granite. A large-expansive back deck overlooks a private backyard oasis. The first-floor luxurious Master Bedroom with a spa-like Master Bath enables complete “first floor living” if so desired.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This superb, gated golf-course community is accompanied by Dorchester School District 2 award-winning educational opportunities and a location convenient to Boeing, Bosch, the new Mercedes and Volvo Plants, the airport, a short drive to the sun-kissed area beaches as well as historic downtown Charleston. All of this can be yours for the BEST VALUE IN GREATER CHARLESTON!</a:t>
            </a:r>
            <a:endParaRPr lang="en-US" altLang="en-US" sz="125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2319338" y="39688"/>
            <a:ext cx="5202236" cy="760412"/>
          </a:xfrm>
          <a:prstGeom prst="ribbon">
            <a:avLst>
              <a:gd name="adj1" fmla="val 12500"/>
              <a:gd name="adj2" fmla="val 72056"/>
            </a:avLst>
          </a:prstGeom>
          <a:solidFill>
            <a:srgbClr val="FFFF00"/>
          </a:solidFill>
          <a:ln w="9525">
            <a:solidFill>
              <a:srgbClr val="C09A00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i="1" dirty="0">
                <a:latin typeface="Century Gothic" panose="020B0502020202020204" pitchFamily="34" charset="0"/>
              </a:rPr>
              <a:t>BEST VALUE FOR A GATED GOLF COMMUNITY EXECUTIVE HOME!</a:t>
            </a:r>
            <a:endParaRPr kumimoji="0" lang="en-US" altLang="en-US" sz="1400" b="1" i="0" u="none" strike="noStrike" cap="none" normalizeH="0" baseline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5000625" y="8937626"/>
            <a:ext cx="2530475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The Boulevard Company, LLC</a:t>
            </a:r>
            <a:br>
              <a:rPr lang="en-US" alt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alt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35 Broad Street</a:t>
            </a:r>
            <a:br>
              <a:rPr lang="en-US" alt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alt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Charleston, SC 29401</a:t>
            </a: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www.TeamWalshRealEstate.com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47650" y="8937626"/>
            <a:ext cx="253365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Chip Walsh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843-822-4663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chipwalsh@gmail.com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222" y="8926513"/>
            <a:ext cx="995480" cy="914400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418382" y="1250951"/>
            <a:ext cx="1961801" cy="130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106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223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13</cp:revision>
  <dcterms:created xsi:type="dcterms:W3CDTF">2016-09-13T00:28:37Z</dcterms:created>
  <dcterms:modified xsi:type="dcterms:W3CDTF">2017-09-06T14:49:19Z</dcterms:modified>
</cp:coreProperties>
</file>