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8/30/2017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4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Lowest Priced Home in Gated Community!!</a:t>
            </a:r>
          </a:p>
        </p:txBody>
      </p:sp>
      <p:sp>
        <p:nvSpPr>
          <p:cNvPr id="4" name="Rectangle 3"/>
          <p:cNvSpPr/>
          <p:nvPr/>
        </p:nvSpPr>
        <p:spPr>
          <a:xfrm>
            <a:off x="-3175" y="4181012"/>
            <a:ext cx="7767639" cy="3970318"/>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Come live the good life in this cul-de-sac home in the gated golf course community of Coosaw Creek! Looking for low maintenance living? This is the house for you! All bedrooms are on the first floor and there's a bonus room upstairs with a full bath - perfect for guests! Walk in and immediately notice the beautiful wood floors. There's a great sized dining room, perfect for entertaining! The kitchen overlooks the family room and offers tons of cabinet space and an eat in kitchen area. The living room has built in custom cabinetry and a gas fireplace. Off the living room via French doors, is a large screened in porch, which can also be accessed from the master suite. The master has two closets, a large master bath with dual vanities, and lovely views of the private, wooded backyard.</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On the other side of the home, are two more good sized bedrooms and a full bath. There is even pull down attic storage in one of the bedrooms! This home has it all! Lawn irrigation, a whole house generator, newer hot water heater...move right in!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323" y="8166906"/>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1911" y="8166906"/>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4265" y="685169"/>
            <a:ext cx="3828391" cy="254341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6205" y="8166906"/>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499" y="8166906"/>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6906"/>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3" y="664502"/>
            <a:ext cx="3827075"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8641 Woodland Walk</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17015098</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$289,900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3 Bedrooms | 2½  Baths | 2,326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314"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5278"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5054"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31870"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8462"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81644"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7617" y="8166906"/>
            <a:ext cx="1197864"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318</TotalTime>
  <Words>334</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47</cp:revision>
  <dcterms:created xsi:type="dcterms:W3CDTF">2006-08-16T00:00:00Z</dcterms:created>
  <dcterms:modified xsi:type="dcterms:W3CDTF">2017-08-30T12:29:55Z</dcterms:modified>
</cp:coreProperties>
</file>