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886" y="66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hyperlink" Target="mailto:susanna@mattoneillteam.com" TargetMode="External"/><Relationship Id="rId7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84"/>
          <a:stretch/>
        </p:blipFill>
        <p:spPr bwMode="auto">
          <a:xfrm>
            <a:off x="0" y="1"/>
            <a:ext cx="7772400" cy="481928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1148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8644 Sentry Circle</a:t>
            </a:r>
            <a:br>
              <a:rPr lang="en-US" sz="2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North Charleston, SC 29420 ~ MLS# 19010613 ~ $244,999</a:t>
            </a:r>
          </a:p>
        </p:txBody>
      </p:sp>
      <p:sp>
        <p:nvSpPr>
          <p:cNvPr id="5" name="Rectangle 4"/>
          <p:cNvSpPr/>
          <p:nvPr/>
        </p:nvSpPr>
        <p:spPr>
          <a:xfrm>
            <a:off x="133350" y="76200"/>
            <a:ext cx="75057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Indigo Palms ~ New Price!</a:t>
            </a:r>
            <a:endParaRPr lang="en-US" sz="1800" b="1" i="1" dirty="0">
              <a:ln w="3175">
                <a:noFil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Susanna Lee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susanna@mattoneillteam.com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843-870-9960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114769" y="2185987"/>
            <a:ext cx="2210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n>
                  <a:solidFill>
                    <a:srgbClr val="FFFF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2400" b="1" i="1" dirty="0">
              <a:ln>
                <a:solidFill>
                  <a:srgbClr val="FFFF00"/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4929187"/>
            <a:ext cx="7772400" cy="2462213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Located in North Charleston's Indigo Palms, this move-in ready one story home is a no brainer for your new home! The open concept boasts laminate floors, a high cathedral ceiling in the living room with a slate fireplace as the center piece, a granite kitchen with breakfast bar seating at the center island, nickel plumbing fixtures, stainless steel appliances and a vaulted ceiling and chair rail molding in the formal dining room. The master suite features a tray ceiling, walk-in closet and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 with a dual vanity and walk-in shower. The backyard patio is a great spot to enjoy the outdoors and this location is just a quick walk to the community pool and playground. You'll also love being conveniently located to shopping, dining and 26. Schedule your showing today!</a:t>
            </a:r>
          </a:p>
          <a:p>
            <a:pPr algn="ctr"/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i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</p:txBody>
      </p:sp>
      <p:pic>
        <p:nvPicPr>
          <p:cNvPr id="22" name="Picture 2">
            <a:extLst>
              <a:ext uri="{FF2B5EF4-FFF2-40B4-BE49-F238E27FC236}">
                <a16:creationId xmlns:a16="http://schemas.microsoft.com/office/drawing/2014/main" id="{F69BBC01-BB77-4AB2-9721-7619C38668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8874157"/>
            <a:ext cx="2560320" cy="173092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D24135CD-FB13-4983-86C2-77E3A11803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12080" y="8886177"/>
            <a:ext cx="2560320" cy="170688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>
            <a:extLst>
              <a:ext uri="{FF2B5EF4-FFF2-40B4-BE49-F238E27FC236}">
                <a16:creationId xmlns:a16="http://schemas.microsoft.com/office/drawing/2014/main" id="{11F6F664-CCEE-4451-9324-B9ED354472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98" y="10699611"/>
            <a:ext cx="2560320" cy="172004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0975D5BD-66BF-40BD-8C2A-FFB8038DBA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12080" y="10706194"/>
            <a:ext cx="2560320" cy="170688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95ADE181-C950-4537-8E17-2748CC5BA5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06040" y="8881410"/>
            <a:ext cx="2560320" cy="171641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>
            <a:extLst>
              <a:ext uri="{FF2B5EF4-FFF2-40B4-BE49-F238E27FC236}">
                <a16:creationId xmlns:a16="http://schemas.microsoft.com/office/drawing/2014/main" id="{142C4B71-27DA-4A20-BAC2-37827E76EC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10939" y="10702017"/>
            <a:ext cx="2560320" cy="171523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6836B47A-FE03-4D89-B172-B0E92F81B592}"/>
              </a:ext>
            </a:extLst>
          </p:cNvPr>
          <p:cNvSpPr/>
          <p:nvPr/>
        </p:nvSpPr>
        <p:spPr>
          <a:xfrm>
            <a:off x="0" y="7438047"/>
            <a:ext cx="7772400" cy="1384995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Faux wood blinds throughout</a:t>
            </a:r>
          </a:p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Large backyard</a:t>
            </a:r>
          </a:p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Gas line available for outdoor grill/kitchen</a:t>
            </a:r>
          </a:p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Multiple nozzles in the master shower</a:t>
            </a:r>
          </a:p>
          <a:p>
            <a:pPr algn="ctr"/>
            <a:endParaRPr lang="en-US" sz="1400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193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50</cp:revision>
  <dcterms:created xsi:type="dcterms:W3CDTF">2006-08-16T00:00:00Z</dcterms:created>
  <dcterms:modified xsi:type="dcterms:W3CDTF">2019-05-03T14:25:46Z</dcterms:modified>
</cp:coreProperties>
</file>