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9" d="100"/>
          <a:sy n="49" d="100"/>
        </p:scale>
        <p:origin x="2148" y="7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1/13/2020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g"/><Relationship Id="rId3" Type="http://schemas.microsoft.com/office/2007/relationships/hdphoto" Target="../media/hdphoto1.wdp"/><Relationship Id="rId7" Type="http://schemas.openxmlformats.org/officeDocument/2006/relationships/image" Target="../media/image4.gif"/><Relationship Id="rId12" Type="http://schemas.openxmlformats.org/officeDocument/2006/relationships/image" Target="../media/image9.jpeg"/><Relationship Id="rId17" Type="http://schemas.openxmlformats.org/officeDocument/2006/relationships/image" Target="../media/image14.jp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www.yourcharlestonhousesearch.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mailto:desiree.maurer1@gmail.com"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760" y="-5081"/>
            <a:ext cx="7752080" cy="772159"/>
          </a:xfrm>
        </p:spPr>
        <p:txBody>
          <a:bodyPr>
            <a:noAutofit/>
          </a:bodyPr>
          <a:lstStyle/>
          <a:p>
            <a:r>
              <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rPr>
              <a:t>Stunner in Whitehall Subdivision!</a:t>
            </a:r>
            <a:br>
              <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rPr>
            </a:br>
            <a:r>
              <a:rPr lang="en-US" sz="2400" i="1" dirty="0">
                <a:solidFill>
                  <a:schemeClr val="bg1"/>
                </a:solidFill>
                <a:effectLst>
                  <a:outerShdw blurRad="38100" dist="38100" dir="2700000" algn="tl">
                    <a:srgbClr val="000000">
                      <a:alpha val="43137"/>
                    </a:srgbClr>
                  </a:outerShdw>
                </a:effectLst>
                <a:latin typeface="Goudy Old Style" panose="02020502050305020303" pitchFamily="18" charset="0"/>
              </a:rPr>
              <a:t>Open House Saturday 12-3 and Sunday 2-4!</a:t>
            </a:r>
            <a:endPar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endParaRPr>
          </a:p>
        </p:txBody>
      </p:sp>
      <p:sp>
        <p:nvSpPr>
          <p:cNvPr id="3" name="Subtitle 2"/>
          <p:cNvSpPr>
            <a:spLocks noGrp="1"/>
          </p:cNvSpPr>
          <p:nvPr>
            <p:ph type="subTitle" idx="1"/>
          </p:nvPr>
        </p:nvSpPr>
        <p:spPr>
          <a:xfrm>
            <a:off x="344608" y="5028248"/>
            <a:ext cx="7548200" cy="3035960"/>
          </a:xfrm>
        </p:spPr>
        <p:txBody>
          <a:bodyPr anchor="ctr">
            <a:noAutofit/>
          </a:bodyPr>
          <a:lstStyle/>
          <a:p>
            <a:r>
              <a:rPr lang="en-US" sz="1400" dirty="0">
                <a:solidFill>
                  <a:schemeClr val="bg1"/>
                </a:solidFill>
                <a:latin typeface="Goudy Old Style" panose="02020502050305020303" pitchFamily="18" charset="0"/>
              </a:rPr>
              <a:t>Located in the desirable Whitehall subdivision and the DORCH II SCHOOLS, this charming home sets itself apart from the rest with its long driveway, deep front yard, beautiful mature treed landscaping with irrigation, giving that true southern feel! The spacious family room offers plenty of space to entertain as it flows into the updated eat-in kitchen which features granite countertops, tile backsplash, s/s appliances incl gas range, and plenty of storage! Enjoy those special family meals in your separate dining room. Upstairs, the nicely sized Master </a:t>
            </a:r>
            <a:r>
              <a:rPr lang="en-US" sz="1400" dirty="0" err="1">
                <a:solidFill>
                  <a:schemeClr val="bg1"/>
                </a:solidFill>
                <a:latin typeface="Goudy Old Style" panose="02020502050305020303" pitchFamily="18" charset="0"/>
              </a:rPr>
              <a:t>Ensuite</a:t>
            </a:r>
            <a:r>
              <a:rPr lang="en-US" sz="1400" dirty="0">
                <a:solidFill>
                  <a:schemeClr val="bg1"/>
                </a:solidFill>
                <a:latin typeface="Goudy Old Style" panose="02020502050305020303" pitchFamily="18" charset="0"/>
              </a:rPr>
              <a:t> has vaulted ceilings, generous walk-in closet and dual vanities. Opportunities are endless with the large bonus room which could be a 4th bedroom, media/play room or office! And, two </a:t>
            </a:r>
            <a:r>
              <a:rPr lang="en-US" sz="1400" dirty="0" err="1">
                <a:solidFill>
                  <a:schemeClr val="bg1"/>
                </a:solidFill>
                <a:latin typeface="Goudy Old Style" panose="02020502050305020303" pitchFamily="18" charset="0"/>
              </a:rPr>
              <a:t>add'l</a:t>
            </a:r>
            <a:r>
              <a:rPr lang="en-US" sz="1400" dirty="0">
                <a:solidFill>
                  <a:schemeClr val="bg1"/>
                </a:solidFill>
                <a:latin typeface="Goudy Old Style" panose="02020502050305020303" pitchFamily="18" charset="0"/>
              </a:rPr>
              <a:t> bedrooms and guest bath round out the second floor. Making your way outside, the home has a great, large, fenced yard! With a large, brick patio and lots of room to run, this yard is perfect for pets and entertaining friends and family. Your new home is conveniently situated to 26, 526, shopping, restaurants, Boeing, Charleston International Airport, Joint Base Charleston and even downtown Charleston! Start off your new year right with this home!</a:t>
            </a:r>
          </a:p>
        </p:txBody>
      </p:sp>
      <p:sp>
        <p:nvSpPr>
          <p:cNvPr id="17" name="Rectangle 16"/>
          <p:cNvSpPr/>
          <p:nvPr/>
        </p:nvSpPr>
        <p:spPr>
          <a:xfrm>
            <a:off x="228600" y="8991601"/>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4"/>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5"/>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629401"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83394" y="8898926"/>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550570"/>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p:cNvPicPr>
          <p:nvPr/>
        </p:nvPicPr>
        <p:blipFill>
          <a:blip r:embed="rId8" cstate="print">
            <a:extLst>
              <a:ext uri="{28A0092B-C50C-407E-A947-70E740481C1C}">
                <a14:useLocalDpi xmlns:a14="http://schemas.microsoft.com/office/drawing/2010/main" val="0"/>
              </a:ext>
            </a:extLst>
          </a:blip>
          <a:srcRect/>
          <a:stretch/>
        </p:blipFill>
        <p:spPr>
          <a:xfrm>
            <a:off x="1890835" y="8066734"/>
            <a:ext cx="1371599" cy="913764"/>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9" cstate="print">
            <a:extLst>
              <a:ext uri="{28A0092B-C50C-407E-A947-70E740481C1C}">
                <a14:useLocalDpi xmlns:a14="http://schemas.microsoft.com/office/drawing/2010/main" val="0"/>
              </a:ext>
            </a:extLst>
          </a:blip>
          <a:srcRect/>
          <a:stretch/>
        </p:blipFill>
        <p:spPr>
          <a:xfrm>
            <a:off x="3436108" y="8068310"/>
            <a:ext cx="1369695" cy="91313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0" cstate="print">
            <a:extLst>
              <a:ext uri="{28A0092B-C50C-407E-A947-70E740481C1C}">
                <a14:useLocalDpi xmlns:a14="http://schemas.microsoft.com/office/drawing/2010/main" val="0"/>
              </a:ext>
            </a:extLst>
          </a:blip>
          <a:srcRect/>
          <a:stretch/>
        </p:blipFill>
        <p:spPr>
          <a:xfrm>
            <a:off x="1887995" y="4115752"/>
            <a:ext cx="1368742" cy="912495"/>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1" cstate="print">
            <a:extLst>
              <a:ext uri="{28A0092B-C50C-407E-A947-70E740481C1C}">
                <a14:useLocalDpi xmlns:a14="http://schemas.microsoft.com/office/drawing/2010/main" val="0"/>
              </a:ext>
            </a:extLst>
          </a:blip>
          <a:srcRect/>
          <a:stretch/>
        </p:blipFill>
        <p:spPr>
          <a:xfrm>
            <a:off x="344608" y="4117650"/>
            <a:ext cx="1371600" cy="914400"/>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2" cstate="print">
            <a:extLst>
              <a:ext uri="{28A0092B-C50C-407E-A947-70E740481C1C}">
                <a14:useLocalDpi xmlns:a14="http://schemas.microsoft.com/office/drawing/2010/main" val="0"/>
              </a:ext>
            </a:extLst>
          </a:blip>
          <a:srcRect/>
          <a:stretch/>
        </p:blipFill>
        <p:spPr>
          <a:xfrm>
            <a:off x="4972863" y="4116388"/>
            <a:ext cx="137160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3" cstate="print">
            <a:extLst>
              <a:ext uri="{28A0092B-C50C-407E-A947-70E740481C1C}">
                <a14:useLocalDpi xmlns:a14="http://schemas.microsoft.com/office/drawing/2010/main" val="0"/>
              </a:ext>
            </a:extLst>
          </a:blip>
          <a:srcRect/>
          <a:stretch/>
        </p:blipFill>
        <p:spPr>
          <a:xfrm>
            <a:off x="3430429" y="4117337"/>
            <a:ext cx="1370649" cy="913131"/>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4" cstate="print">
            <a:extLst>
              <a:ext uri="{28A0092B-C50C-407E-A947-70E740481C1C}">
                <a14:useLocalDpi xmlns:a14="http://schemas.microsoft.com/office/drawing/2010/main" val="0"/>
              </a:ext>
            </a:extLst>
          </a:blip>
          <a:srcRect/>
          <a:stretch/>
        </p:blipFill>
        <p:spPr>
          <a:xfrm>
            <a:off x="6515774" y="4116706"/>
            <a:ext cx="1368742" cy="912495"/>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5" cstate="print">
            <a:extLst>
              <a:ext uri="{28A0092B-C50C-407E-A947-70E740481C1C}">
                <a14:useLocalDpi xmlns:a14="http://schemas.microsoft.com/office/drawing/2010/main" val="0"/>
              </a:ext>
            </a:extLst>
          </a:blip>
          <a:srcRect/>
          <a:stretch/>
        </p:blipFill>
        <p:spPr>
          <a:xfrm>
            <a:off x="344609" y="8064207"/>
            <a:ext cx="1371599" cy="913764"/>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6" cstate="print">
            <a:extLst>
              <a:ext uri="{28A0092B-C50C-407E-A947-70E740481C1C}">
                <a14:useLocalDpi xmlns:a14="http://schemas.microsoft.com/office/drawing/2010/main" val="0"/>
              </a:ext>
            </a:extLst>
          </a:blip>
          <a:srcRect/>
          <a:stretch/>
        </p:blipFill>
        <p:spPr>
          <a:xfrm>
            <a:off x="4977606" y="8067050"/>
            <a:ext cx="1367794" cy="913131"/>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320376"/>
            <a:ext cx="7772400" cy="738664"/>
          </a:xfrm>
          <a:prstGeom prst="rect">
            <a:avLst/>
          </a:prstGeom>
          <a:noFill/>
        </p:spPr>
        <p:txBody>
          <a:bodyPr wrap="square" anchor="b">
            <a:spAutoFit/>
          </a:bodyPr>
          <a:lstStyle/>
          <a:p>
            <a:pPr algn="ctr"/>
            <a:r>
              <a:rPr lang="en-US" sz="2400" b="1" dirty="0">
                <a:solidFill>
                  <a:schemeClr val="bg1"/>
                </a:solidFill>
                <a:latin typeface="Goudy Old Style" panose="02020502050305020303" pitchFamily="18" charset="0"/>
              </a:rPr>
              <a:t>8645 Hickory Creek Lane</a:t>
            </a:r>
          </a:p>
          <a:p>
            <a:pPr algn="ctr"/>
            <a:r>
              <a:rPr lang="en-US" sz="1800" dirty="0">
                <a:solidFill>
                  <a:schemeClr val="bg1"/>
                </a:solidFill>
                <a:latin typeface="Goudy Old Style" panose="02020502050305020303" pitchFamily="18" charset="0"/>
              </a:rPr>
              <a:t>Whitehall | North Charleston, SC 29420 | MLS# 20000968 | $269,975</a:t>
            </a: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rcRect/>
          <a:stretch/>
        </p:blipFill>
        <p:spPr>
          <a:xfrm>
            <a:off x="347946" y="825375"/>
            <a:ext cx="3655056" cy="2436704"/>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09724F35-68BB-469A-B0F3-72AA12E16EA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4237752" y="825375"/>
            <a:ext cx="3655056" cy="2436704"/>
          </a:xfrm>
          <a:prstGeom prst="rect">
            <a:avLst/>
          </a:prstGeom>
          <a:ln>
            <a:solidFill>
              <a:schemeClr val="tx1"/>
            </a:solidFill>
          </a:ln>
          <a:effectLst>
            <a:outerShdw blurRad="63500" sx="102000" sy="102000" algn="ctr" rotWithShape="0">
              <a:prstClr val="black">
                <a:alpha val="40000"/>
              </a:prstClr>
            </a:outerShdw>
          </a:effectLst>
        </p:spPr>
      </p:pic>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6519567" y="8067368"/>
            <a:ext cx="1368742" cy="912495"/>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303</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Stunner in Whitehall Subdivision! Open House Saturday 12-3 and Sunday 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42</cp:revision>
  <dcterms:created xsi:type="dcterms:W3CDTF">2006-08-16T00:00:00Z</dcterms:created>
  <dcterms:modified xsi:type="dcterms:W3CDTF">2020-01-13T23:59:25Z</dcterms:modified>
</cp:coreProperties>
</file>