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515" y="41"/>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5/6/2024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5/6/2024</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PRICE REDUCED!</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136640" y="9299969"/>
            <a:ext cx="1349159" cy="524284"/>
          </a:xfrm>
          <a:prstGeom prst="rect">
            <a:avLst/>
          </a:prstGeom>
        </p:spPr>
      </p:pic>
      <p:sp>
        <p:nvSpPr>
          <p:cNvPr id="7" name="Rectangle 6"/>
          <p:cNvSpPr/>
          <p:nvPr/>
        </p:nvSpPr>
        <p:spPr>
          <a:xfrm>
            <a:off x="3429000" y="9796790"/>
            <a:ext cx="4343400" cy="246221"/>
          </a:xfrm>
          <a:prstGeom prst="rect">
            <a:avLst/>
          </a:prstGeom>
        </p:spPr>
        <p:txBody>
          <a:bodyPr wrap="square">
            <a:spAutoFit/>
          </a:bodyPr>
          <a:lstStyle/>
          <a:p>
            <a:pPr algn="r"/>
            <a:r>
              <a:rPr lang="en-US" sz="1000" dirty="0">
                <a:solidFill>
                  <a:schemeClr val="accent5">
                    <a:lumMod val="50000"/>
                  </a:schemeClr>
                </a:solidFill>
              </a:rPr>
              <a:t>RE/MAX Southern Shores,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t="368" b="368"/>
          <a:stretch/>
        </p:blipFill>
        <p:spPr>
          <a:xfrm>
            <a:off x="265080" y="102684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900" dirty="0">
                <a:ln w="18415" cmpd="sng">
                  <a:solidFill>
                    <a:srgbClr val="FFFFFF"/>
                  </a:solidFill>
                  <a:prstDash val="solid"/>
                </a:ln>
                <a:effectLst>
                  <a:outerShdw blurRad="63500" dir="3600000" algn="tl" rotWithShape="0">
                    <a:srgbClr val="000000">
                      <a:alpha val="70000"/>
                    </a:srgbClr>
                  </a:outerShdw>
                </a:effectLst>
              </a:rPr>
              <a:t>8645 Arthur Hills Circle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Coosaw Creek Country Club</a:t>
            </a:r>
          </a:p>
          <a:p>
            <a:pPr algn="r"/>
            <a:r>
              <a:rPr lang="en-US" sz="2400" dirty="0">
                <a:ln w="18415" cmpd="sng">
                  <a:solidFill>
                    <a:srgbClr val="FFFFFF"/>
                  </a:solidFill>
                  <a:prstDash val="solid"/>
                </a:ln>
                <a:effectLst>
                  <a:outerShdw blurRad="63500" dir="3600000" algn="tl" rotWithShape="0">
                    <a:srgbClr val="000000">
                      <a:alpha val="70000"/>
                    </a:srgbClr>
                  </a:outerShdw>
                </a:effectLst>
              </a:rPr>
              <a:t>North Charleston, SC 29420</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24006752</a:t>
            </a:r>
          </a:p>
          <a:p>
            <a:pPr algn="r"/>
            <a:r>
              <a:rPr lang="en-US" sz="2400" dirty="0">
                <a:ln w="18415" cmpd="sng">
                  <a:solidFill>
                    <a:srgbClr val="FFFFFF"/>
                  </a:solidFill>
                  <a:prstDash val="solid"/>
                </a:ln>
                <a:effectLst>
                  <a:outerShdw blurRad="63500" dir="3600000" algn="tl" rotWithShape="0">
                    <a:srgbClr val="000000">
                      <a:alpha val="70000"/>
                    </a:srgbClr>
                  </a:outerShdw>
                </a:effectLst>
              </a:rPr>
              <a:t>$550,000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11" b="11"/>
          <a:stretch/>
        </p:blipFill>
        <p:spPr>
          <a:xfrm>
            <a:off x="6136640" y="8174599"/>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303" b="303"/>
          <a:stretch/>
        </p:blipFill>
        <p:spPr>
          <a:xfrm>
            <a:off x="6136640" y="5957407"/>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388" r="388"/>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850711"/>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400" b="1" dirty="0">
                <a:solidFill>
                  <a:srgbClr val="000000"/>
                </a:solidFill>
              </a:rPr>
              <a:t>EXCLUSIVE PERMISSION AFTER BUYER'S AGENT REVIEWS THE HOA FEES! </a:t>
            </a:r>
          </a:p>
          <a:p>
            <a:r>
              <a:rPr lang="en-US" sz="1400" b="1" dirty="0">
                <a:solidFill>
                  <a:srgbClr val="000000"/>
                </a:solidFill>
              </a:rPr>
              <a:t>INCREDIBLE PRICE! </a:t>
            </a:r>
          </a:p>
          <a:p>
            <a:endParaRPr lang="en-US" sz="1400" b="1" dirty="0">
              <a:solidFill>
                <a:srgbClr val="000000"/>
              </a:solidFill>
            </a:endParaRPr>
          </a:p>
          <a:p>
            <a:r>
              <a:rPr lang="en-US" sz="1250" dirty="0">
                <a:solidFill>
                  <a:srgbClr val="000000"/>
                </a:solidFill>
              </a:rPr>
              <a:t>This Spectacular 4 Bedroom, 2.5 bathroom, 2707 </a:t>
            </a:r>
            <a:r>
              <a:rPr lang="en-US" sz="1250" dirty="0" err="1">
                <a:solidFill>
                  <a:srgbClr val="000000"/>
                </a:solidFill>
              </a:rPr>
              <a:t>sqft</a:t>
            </a:r>
            <a:r>
              <a:rPr lang="en-US" sz="1250" dirty="0">
                <a:solidFill>
                  <a:srgbClr val="000000"/>
                </a:solidFill>
              </a:rPr>
              <a:t>, 2 story home is situated on a large landscaped lot and located in the prestigious Gated Community of Coosaw Creek Country Club community and offers golfing, Club House, Community pools, tennis, close to Dorchester District 2 schools, close to Shopping and close to Medical Facilities. This Beautiful home offers freshly painted interior, exclusive wall to wall carpet, classic molding and original wood flooring . There are 3 large bedrooms located upstairs and the spacious master bedroom suite is located on downstairs and includes the holly-wood style bathroom with double vanities, upgrade plumbing fixtures and more! There are several rooms on the main floor including the elegant formal dining room with genuine wood flooring, a bright formal living room with a classic cozy fireplace. There is a large eat-in-kitchen with granite countertops, exclusive wood flooring, stylish lighting fixtures, selected wood cabinets, quality stainless appliances (dishwasher, double oven, microwave, cooktop). There is a French door walk out to the large screened in porch that can be used for relaxing or entertaining. The backyard is large, private and is perfect for gatherings. Bring your check book! Age, square footage, taxes, HOA fees/dues, schools </a:t>
            </a:r>
            <a:r>
              <a:rPr lang="en-US" sz="1250" dirty="0" err="1">
                <a:solidFill>
                  <a:srgbClr val="000000"/>
                </a:solidFill>
              </a:rPr>
              <a:t>etc</a:t>
            </a:r>
            <a:r>
              <a:rPr lang="en-US" sz="1250" dirty="0">
                <a:solidFill>
                  <a:srgbClr val="000000"/>
                </a:solidFill>
              </a:rPr>
              <a:t> are approximate the buyer is to verify any and all information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45" r="245"/>
          <a:stretch/>
        </p:blipFill>
        <p:spPr>
          <a:xfrm>
            <a:off x="6139497" y="7063784"/>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279</TotalTime>
  <Words>332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53</cp:revision>
  <dcterms:created xsi:type="dcterms:W3CDTF">2006-08-16T00:00:00Z</dcterms:created>
  <dcterms:modified xsi:type="dcterms:W3CDTF">2024-05-06T20:13:04Z</dcterms:modified>
</cp:coreProperties>
</file>