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6/9/2020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864 Fountain Lane</a:t>
            </a:r>
          </a:p>
          <a:p>
            <a:pPr algn="ctr"/>
            <a:r>
              <a:rPr lang="en-US" sz="2000" dirty="0">
                <a:solidFill>
                  <a:schemeClr val="bg2">
                    <a:lumMod val="50000"/>
                  </a:schemeClr>
                </a:solidFill>
                <a:latin typeface="Palatino Linotype" panose="02040502050505030304" pitchFamily="18" charset="0"/>
              </a:rPr>
              <a:t>Hunter Lake Commons ~ Mt Pleasant ~ MLS# 20012414 ~ $435,000</a:t>
            </a:r>
            <a:endParaRPr lang="de-DE" sz="20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357257" cy="3912107"/>
          </a:xfrm>
        </p:spPr>
        <p:txBody>
          <a:bodyPr anchor="ctr">
            <a:noAutofit/>
          </a:bodyPr>
          <a:lstStyle/>
          <a:p>
            <a:r>
              <a:rPr lang="en-US" sz="1400" dirty="0">
                <a:solidFill>
                  <a:schemeClr val="bg2">
                    <a:lumMod val="25000"/>
                  </a:schemeClr>
                </a:solidFill>
                <a:latin typeface="Palatino Linotype" panose="02040502050505030304" pitchFamily="18" charset="0"/>
                <a:cs typeface="Times New Roman" panose="02020603050405020304" pitchFamily="18" charset="0"/>
              </a:rPr>
              <a:t>Unbeatable location in Mount Pleasant! </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Here you are close to shopping, dining, area beaches, and downtown Charleston. This spacious townhouse has great curb appeal. As soon as you enter, you'll notice the gleaming hardwood floors, crown molding, and lots of natural light. The lovely family room includes built-in shelves and leads to the eat in kitchen with ample counter and cabinet space and breakfast bar seating. The eat-in area opens to the screened porch and fenced backyard with paver patio. </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There are dual master bedrooms upstairs with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1400" dirty="0">
                <a:solidFill>
                  <a:schemeClr val="bg2">
                    <a:lumMod val="25000"/>
                  </a:schemeClr>
                </a:solidFill>
                <a:latin typeface="Palatino Linotype" panose="02040502050505030304" pitchFamily="18" charset="0"/>
                <a:cs typeface="Times New Roman" panose="02020603050405020304" pitchFamily="18" charset="0"/>
              </a:rPr>
              <a:t> bathrooms, plus an additional bedroom/FROG which could make an excellent home office or media room. </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Hunter Lake Commons has a great neighborhood pool. This townhouse has it all, so book your showing today!</a:t>
            </a:r>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0" y="0"/>
            <a:ext cx="8229600" cy="738664"/>
          </a:xfrm>
          <a:prstGeom prst="rect">
            <a:avLst/>
          </a:prstGeom>
        </p:spPr>
        <p:txBody>
          <a:bodyPr wrap="square">
            <a:spAutoFit/>
          </a:bodyPr>
          <a:lstStyle/>
          <a:p>
            <a:pPr algn="ctr"/>
            <a:r>
              <a:rPr lang="en-US" sz="24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Price Reduced $10,000!</a:t>
            </a:r>
          </a:p>
          <a:p>
            <a:pPr algn="ctr"/>
            <a:r>
              <a:rPr lang="en-US" sz="18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Open House </a:t>
            </a:r>
            <a:r>
              <a:rPr lang="en-US" sz="1800" i="1">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Saturday 6/13/2020</a:t>
            </a:r>
            <a:r>
              <a:rPr lang="en-US" sz="18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 11a - 1p</a:t>
            </a:r>
            <a:endParaRPr lang="en-US" sz="16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2782" y="9699171"/>
            <a:ext cx="6106886"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Colin Spann     colin@mattoneillteam.com     864-934-7724</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63493" y="5602025"/>
            <a:ext cx="1783670" cy="1188286"/>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57883" y="6954429"/>
            <a:ext cx="1794892" cy="1195762"/>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57880" y="8311765"/>
            <a:ext cx="1794896" cy="1195765"/>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536871" y="3788490"/>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TotalTime>
  <Words>179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2020-06-09T19:01:06Z</dcterms:modified>
</cp:coreProperties>
</file>