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726" y="102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618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237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855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474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092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71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329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948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00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1"/>
            <a:ext cx="6995160" cy="2200274"/>
          </a:xfrm>
        </p:spPr>
        <p:txBody>
          <a:bodyPr anchor="b"/>
          <a:lstStyle>
            <a:lvl1pPr marL="0" indent="0">
              <a:buNone/>
              <a:defRPr sz="2043">
                <a:solidFill>
                  <a:schemeClr val="tx1">
                    <a:tint val="75000"/>
                  </a:schemeClr>
                </a:solidFill>
              </a:defRPr>
            </a:lvl1pPr>
            <a:lvl2pPr marL="461852" indent="0">
              <a:buNone/>
              <a:defRPr sz="1807">
                <a:solidFill>
                  <a:schemeClr val="tx1">
                    <a:tint val="75000"/>
                  </a:schemeClr>
                </a:solidFill>
              </a:defRPr>
            </a:lvl2pPr>
            <a:lvl3pPr marL="923703" indent="0">
              <a:buNone/>
              <a:defRPr sz="1650">
                <a:solidFill>
                  <a:schemeClr val="tx1">
                    <a:tint val="75000"/>
                  </a:schemeClr>
                </a:solidFill>
              </a:defRPr>
            </a:lvl3pPr>
            <a:lvl4pPr marL="1385555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4pPr>
            <a:lvl5pPr marL="1847407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5pPr>
            <a:lvl6pPr marL="2309259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6pPr>
            <a:lvl7pPr marL="2771110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7pPr>
            <a:lvl8pPr marL="3232962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8pPr>
            <a:lvl9pPr marL="3694814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2"/>
            <a:ext cx="3634740" cy="6638079"/>
          </a:xfrm>
        </p:spPr>
        <p:txBody>
          <a:bodyPr/>
          <a:lstStyle>
            <a:lvl1pPr>
              <a:defRPr sz="2829"/>
            </a:lvl1pPr>
            <a:lvl2pPr>
              <a:defRPr sz="2436"/>
            </a:lvl2pPr>
            <a:lvl3pPr>
              <a:defRPr sz="2043"/>
            </a:lvl3pPr>
            <a:lvl4pPr>
              <a:defRPr sz="1807"/>
            </a:lvl4pPr>
            <a:lvl5pPr>
              <a:defRPr sz="1807"/>
            </a:lvl5pPr>
            <a:lvl6pPr>
              <a:defRPr sz="1807"/>
            </a:lvl6pPr>
            <a:lvl7pPr>
              <a:defRPr sz="1807"/>
            </a:lvl7pPr>
            <a:lvl8pPr>
              <a:defRPr sz="1807"/>
            </a:lvl8pPr>
            <a:lvl9pPr>
              <a:defRPr sz="18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2"/>
            <a:ext cx="3634740" cy="6638079"/>
          </a:xfrm>
        </p:spPr>
        <p:txBody>
          <a:bodyPr/>
          <a:lstStyle>
            <a:lvl1pPr>
              <a:defRPr sz="2829"/>
            </a:lvl1pPr>
            <a:lvl2pPr>
              <a:defRPr sz="2436"/>
            </a:lvl2pPr>
            <a:lvl3pPr>
              <a:defRPr sz="2043"/>
            </a:lvl3pPr>
            <a:lvl4pPr>
              <a:defRPr sz="1807"/>
            </a:lvl4pPr>
            <a:lvl5pPr>
              <a:defRPr sz="1807"/>
            </a:lvl5pPr>
            <a:lvl6pPr>
              <a:defRPr sz="1807"/>
            </a:lvl6pPr>
            <a:lvl7pPr>
              <a:defRPr sz="1807"/>
            </a:lvl7pPr>
            <a:lvl8pPr>
              <a:defRPr sz="1807"/>
            </a:lvl8pPr>
            <a:lvl9pPr>
              <a:defRPr sz="18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7"/>
          </a:xfrm>
        </p:spPr>
        <p:txBody>
          <a:bodyPr anchor="b"/>
          <a:lstStyle>
            <a:lvl1pPr marL="0" indent="0">
              <a:buNone/>
              <a:defRPr sz="2436" b="1"/>
            </a:lvl1pPr>
            <a:lvl2pPr marL="461852" indent="0">
              <a:buNone/>
              <a:defRPr sz="2043" b="1"/>
            </a:lvl2pPr>
            <a:lvl3pPr marL="923703" indent="0">
              <a:buNone/>
              <a:defRPr sz="1807" b="1"/>
            </a:lvl3pPr>
            <a:lvl4pPr marL="1385555" indent="0">
              <a:buNone/>
              <a:defRPr sz="1650" b="1"/>
            </a:lvl4pPr>
            <a:lvl5pPr marL="1847407" indent="0">
              <a:buNone/>
              <a:defRPr sz="1650" b="1"/>
            </a:lvl5pPr>
            <a:lvl6pPr marL="2309259" indent="0">
              <a:buNone/>
              <a:defRPr sz="1650" b="1"/>
            </a:lvl6pPr>
            <a:lvl7pPr marL="2771110" indent="0">
              <a:buNone/>
              <a:defRPr sz="1650" b="1"/>
            </a:lvl7pPr>
            <a:lvl8pPr marL="3232962" indent="0">
              <a:buNone/>
              <a:defRPr sz="1650" b="1"/>
            </a:lvl8pPr>
            <a:lvl9pPr marL="3694814" indent="0">
              <a:buNone/>
              <a:defRPr sz="165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6"/>
            <a:ext cx="3636169" cy="5795223"/>
          </a:xfrm>
        </p:spPr>
        <p:txBody>
          <a:bodyPr/>
          <a:lstStyle>
            <a:lvl1pPr>
              <a:defRPr sz="2436"/>
            </a:lvl1pPr>
            <a:lvl2pPr>
              <a:defRPr sz="2043"/>
            </a:lvl2pPr>
            <a:lvl3pPr>
              <a:defRPr sz="1807"/>
            </a:lvl3pPr>
            <a:lvl4pPr>
              <a:defRPr sz="1650"/>
            </a:lvl4pPr>
            <a:lvl5pPr>
              <a:defRPr sz="1650"/>
            </a:lvl5pPr>
            <a:lvl6pPr>
              <a:defRPr sz="1650"/>
            </a:lvl6pPr>
            <a:lvl7pPr>
              <a:defRPr sz="1650"/>
            </a:lvl7pPr>
            <a:lvl8pPr>
              <a:defRPr sz="1650"/>
            </a:lvl8pPr>
            <a:lvl9pPr>
              <a:defRPr sz="16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7"/>
          </a:xfrm>
        </p:spPr>
        <p:txBody>
          <a:bodyPr anchor="b"/>
          <a:lstStyle>
            <a:lvl1pPr marL="0" indent="0">
              <a:buNone/>
              <a:defRPr sz="2436" b="1"/>
            </a:lvl1pPr>
            <a:lvl2pPr marL="461852" indent="0">
              <a:buNone/>
              <a:defRPr sz="2043" b="1"/>
            </a:lvl2pPr>
            <a:lvl3pPr marL="923703" indent="0">
              <a:buNone/>
              <a:defRPr sz="1807" b="1"/>
            </a:lvl3pPr>
            <a:lvl4pPr marL="1385555" indent="0">
              <a:buNone/>
              <a:defRPr sz="1650" b="1"/>
            </a:lvl4pPr>
            <a:lvl5pPr marL="1847407" indent="0">
              <a:buNone/>
              <a:defRPr sz="1650" b="1"/>
            </a:lvl5pPr>
            <a:lvl6pPr marL="2309259" indent="0">
              <a:buNone/>
              <a:defRPr sz="1650" b="1"/>
            </a:lvl6pPr>
            <a:lvl7pPr marL="2771110" indent="0">
              <a:buNone/>
              <a:defRPr sz="1650" b="1"/>
            </a:lvl7pPr>
            <a:lvl8pPr marL="3232962" indent="0">
              <a:buNone/>
              <a:defRPr sz="1650" b="1"/>
            </a:lvl8pPr>
            <a:lvl9pPr marL="3694814" indent="0">
              <a:buNone/>
              <a:defRPr sz="165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6"/>
            <a:ext cx="3637597" cy="5795223"/>
          </a:xfrm>
        </p:spPr>
        <p:txBody>
          <a:bodyPr/>
          <a:lstStyle>
            <a:lvl1pPr>
              <a:defRPr sz="2436"/>
            </a:lvl1pPr>
            <a:lvl2pPr>
              <a:defRPr sz="2043"/>
            </a:lvl2pPr>
            <a:lvl3pPr>
              <a:defRPr sz="1807"/>
            </a:lvl3pPr>
            <a:lvl4pPr>
              <a:defRPr sz="1650"/>
            </a:lvl4pPr>
            <a:lvl5pPr>
              <a:defRPr sz="1650"/>
            </a:lvl5pPr>
            <a:lvl6pPr>
              <a:defRPr sz="1650"/>
            </a:lvl6pPr>
            <a:lvl7pPr>
              <a:defRPr sz="1650"/>
            </a:lvl7pPr>
            <a:lvl8pPr>
              <a:defRPr sz="1650"/>
            </a:lvl8pPr>
            <a:lvl9pPr>
              <a:defRPr sz="16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04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5"/>
            <a:ext cx="4600576" cy="8584566"/>
          </a:xfrm>
        </p:spPr>
        <p:txBody>
          <a:bodyPr/>
          <a:lstStyle>
            <a:lvl1pPr>
              <a:defRPr sz="3221"/>
            </a:lvl1pPr>
            <a:lvl2pPr>
              <a:defRPr sz="2829"/>
            </a:lvl2pPr>
            <a:lvl3pPr>
              <a:defRPr sz="2436"/>
            </a:lvl3pPr>
            <a:lvl4pPr>
              <a:defRPr sz="2043"/>
            </a:lvl4pPr>
            <a:lvl5pPr>
              <a:defRPr sz="2043"/>
            </a:lvl5pPr>
            <a:lvl6pPr>
              <a:defRPr sz="2043"/>
            </a:lvl6pPr>
            <a:lvl7pPr>
              <a:defRPr sz="2043"/>
            </a:lvl7pPr>
            <a:lvl8pPr>
              <a:defRPr sz="2043"/>
            </a:lvl8pPr>
            <a:lvl9pPr>
              <a:defRPr sz="204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5"/>
            <a:ext cx="2707482" cy="6880226"/>
          </a:xfrm>
        </p:spPr>
        <p:txBody>
          <a:bodyPr/>
          <a:lstStyle>
            <a:lvl1pPr marL="0" indent="0">
              <a:buNone/>
              <a:defRPr sz="1414"/>
            </a:lvl1pPr>
            <a:lvl2pPr marL="461852" indent="0">
              <a:buNone/>
              <a:defRPr sz="1179"/>
            </a:lvl2pPr>
            <a:lvl3pPr marL="923703" indent="0">
              <a:buNone/>
              <a:defRPr sz="1021"/>
            </a:lvl3pPr>
            <a:lvl4pPr marL="1385555" indent="0">
              <a:buNone/>
              <a:defRPr sz="943"/>
            </a:lvl4pPr>
            <a:lvl5pPr marL="1847407" indent="0">
              <a:buNone/>
              <a:defRPr sz="943"/>
            </a:lvl5pPr>
            <a:lvl6pPr marL="2309259" indent="0">
              <a:buNone/>
              <a:defRPr sz="943"/>
            </a:lvl6pPr>
            <a:lvl7pPr marL="2771110" indent="0">
              <a:buNone/>
              <a:defRPr sz="943"/>
            </a:lvl7pPr>
            <a:lvl8pPr marL="3232962" indent="0">
              <a:buNone/>
              <a:defRPr sz="943"/>
            </a:lvl8pPr>
            <a:lvl9pPr marL="3694814" indent="0">
              <a:buNone/>
              <a:defRPr sz="94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04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221"/>
            </a:lvl1pPr>
            <a:lvl2pPr marL="461852" indent="0">
              <a:buNone/>
              <a:defRPr sz="2829"/>
            </a:lvl2pPr>
            <a:lvl3pPr marL="923703" indent="0">
              <a:buNone/>
              <a:defRPr sz="2436"/>
            </a:lvl3pPr>
            <a:lvl4pPr marL="1385555" indent="0">
              <a:buNone/>
              <a:defRPr sz="2043"/>
            </a:lvl4pPr>
            <a:lvl5pPr marL="1847407" indent="0">
              <a:buNone/>
              <a:defRPr sz="2043"/>
            </a:lvl5pPr>
            <a:lvl6pPr marL="2309259" indent="0">
              <a:buNone/>
              <a:defRPr sz="2043"/>
            </a:lvl6pPr>
            <a:lvl7pPr marL="2771110" indent="0">
              <a:buNone/>
              <a:defRPr sz="2043"/>
            </a:lvl7pPr>
            <a:lvl8pPr marL="3232962" indent="0">
              <a:buNone/>
              <a:defRPr sz="2043"/>
            </a:lvl8pPr>
            <a:lvl9pPr marL="3694814" indent="0">
              <a:buNone/>
              <a:defRPr sz="204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414"/>
            </a:lvl1pPr>
            <a:lvl2pPr marL="461852" indent="0">
              <a:buNone/>
              <a:defRPr sz="1179"/>
            </a:lvl2pPr>
            <a:lvl3pPr marL="923703" indent="0">
              <a:buNone/>
              <a:defRPr sz="1021"/>
            </a:lvl3pPr>
            <a:lvl4pPr marL="1385555" indent="0">
              <a:buNone/>
              <a:defRPr sz="943"/>
            </a:lvl4pPr>
            <a:lvl5pPr marL="1847407" indent="0">
              <a:buNone/>
              <a:defRPr sz="943"/>
            </a:lvl5pPr>
            <a:lvl6pPr marL="2309259" indent="0">
              <a:buNone/>
              <a:defRPr sz="943"/>
            </a:lvl6pPr>
            <a:lvl7pPr marL="2771110" indent="0">
              <a:buNone/>
              <a:defRPr sz="943"/>
            </a:lvl7pPr>
            <a:lvl8pPr marL="3232962" indent="0">
              <a:buNone/>
              <a:defRPr sz="943"/>
            </a:lvl8pPr>
            <a:lvl9pPr marL="3694814" indent="0">
              <a:buNone/>
              <a:defRPr sz="94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3"/>
            <a:ext cx="7406640" cy="16764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2"/>
            <a:ext cx="7406640" cy="6638079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1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1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1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23703" rtl="0" eaLnBrk="1" latinLnBrk="0" hangingPunct="1">
        <a:spcBef>
          <a:spcPct val="0"/>
        </a:spcBef>
        <a:buNone/>
        <a:defRPr sz="447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6389" indent="-346389" algn="l" defTabSz="923703" rtl="0" eaLnBrk="1" latinLnBrk="0" hangingPunct="1">
        <a:spcBef>
          <a:spcPct val="20000"/>
        </a:spcBef>
        <a:buFont typeface="Arial" pitchFamily="34" charset="0"/>
        <a:buChar char="•"/>
        <a:defRPr sz="3221" kern="1200">
          <a:solidFill>
            <a:schemeClr val="tx1"/>
          </a:solidFill>
          <a:latin typeface="+mn-lt"/>
          <a:ea typeface="+mn-ea"/>
          <a:cs typeface="+mn-cs"/>
        </a:defRPr>
      </a:lvl1pPr>
      <a:lvl2pPr marL="750509" indent="-288658" algn="l" defTabSz="923703" rtl="0" eaLnBrk="1" latinLnBrk="0" hangingPunct="1">
        <a:spcBef>
          <a:spcPct val="20000"/>
        </a:spcBef>
        <a:buFont typeface="Arial" pitchFamily="34" charset="0"/>
        <a:buChar char="–"/>
        <a:defRPr sz="2829" kern="1200">
          <a:solidFill>
            <a:schemeClr val="tx1"/>
          </a:solidFill>
          <a:latin typeface="+mn-lt"/>
          <a:ea typeface="+mn-ea"/>
          <a:cs typeface="+mn-cs"/>
        </a:defRPr>
      </a:lvl2pPr>
      <a:lvl3pPr marL="1154629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436" kern="1200">
          <a:solidFill>
            <a:schemeClr val="tx1"/>
          </a:solidFill>
          <a:latin typeface="+mn-lt"/>
          <a:ea typeface="+mn-ea"/>
          <a:cs typeface="+mn-cs"/>
        </a:defRPr>
      </a:lvl3pPr>
      <a:lvl4pPr marL="1616481" indent="-230926" algn="l" defTabSz="923703" rtl="0" eaLnBrk="1" latinLnBrk="0" hangingPunct="1">
        <a:spcBef>
          <a:spcPct val="20000"/>
        </a:spcBef>
        <a:buFont typeface="Arial" pitchFamily="34" charset="0"/>
        <a:buChar char="–"/>
        <a:defRPr sz="2043" kern="1200">
          <a:solidFill>
            <a:schemeClr val="tx1"/>
          </a:solidFill>
          <a:latin typeface="+mn-lt"/>
          <a:ea typeface="+mn-ea"/>
          <a:cs typeface="+mn-cs"/>
        </a:defRPr>
      </a:lvl4pPr>
      <a:lvl5pPr marL="2078333" indent="-230926" algn="l" defTabSz="923703" rtl="0" eaLnBrk="1" latinLnBrk="0" hangingPunct="1">
        <a:spcBef>
          <a:spcPct val="20000"/>
        </a:spcBef>
        <a:buFont typeface="Arial" pitchFamily="34" charset="0"/>
        <a:buChar char="»"/>
        <a:defRPr sz="2043" kern="1200">
          <a:solidFill>
            <a:schemeClr val="tx1"/>
          </a:solidFill>
          <a:latin typeface="+mn-lt"/>
          <a:ea typeface="+mn-ea"/>
          <a:cs typeface="+mn-cs"/>
        </a:defRPr>
      </a:lvl5pPr>
      <a:lvl6pPr marL="2540185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6pPr>
      <a:lvl7pPr marL="3002036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7pPr>
      <a:lvl8pPr marL="3463888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8pPr>
      <a:lvl9pPr marL="3925740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1pPr>
      <a:lvl2pPr marL="461852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2pPr>
      <a:lvl3pPr marL="923703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3pPr>
      <a:lvl4pPr marL="1385555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4pPr>
      <a:lvl5pPr marL="1847407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5pPr>
      <a:lvl6pPr marL="2309259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6pPr>
      <a:lvl7pPr marL="2771110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7pPr>
      <a:lvl8pPr marL="3232962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8pPr>
      <a:lvl9pPr marL="3694814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pn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0"/>
            <a:ext cx="8229600" cy="548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650556"/>
            <a:ext cx="8229600" cy="851127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28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864 Fountain Lane</a:t>
            </a:r>
          </a:p>
          <a:p>
            <a:pPr algn="ctr"/>
            <a:r>
              <a:rPr lang="en-US" sz="20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Hunter Lake Commons ~ Mt Pleasant ~ MLS# 20012414 ~ $445,000</a:t>
            </a:r>
            <a:endParaRPr lang="de-DE" sz="2000" dirty="0">
              <a:solidFill>
                <a:schemeClr val="bg2">
                  <a:lumMod val="50000"/>
                </a:schemeClr>
              </a:solidFill>
              <a:latin typeface="Palatino Linotype" panose="02040502050505030304" pitchFamily="18" charset="0"/>
            </a:endParaRPr>
          </a:p>
        </p:txBody>
      </p:sp>
      <p:sp>
        <p:nvSpPr>
          <p:cNvPr id="8" name="Double Brace 7"/>
          <p:cNvSpPr/>
          <p:nvPr/>
        </p:nvSpPr>
        <p:spPr>
          <a:xfrm rot="5400000">
            <a:off x="-4492930" y="5238750"/>
            <a:ext cx="5867400" cy="2574471"/>
          </a:xfrm>
          <a:prstGeom prst="bracePair">
            <a:avLst>
              <a:gd name="adj" fmla="val 3799"/>
            </a:avLst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807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597454"/>
            <a:ext cx="6357257" cy="3912107"/>
          </a:xfrm>
        </p:spPr>
        <p:txBody>
          <a:bodyPr anchor="ctr">
            <a:noAutofit/>
          </a:bodyPr>
          <a:lstStyle/>
          <a:p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Immaculately clean and unoccupied. </a:t>
            </a:r>
          </a:p>
          <a:p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Easy to schedule Go-and-Show via </a:t>
            </a:r>
            <a:r>
              <a:rPr lang="en-US" sz="13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ShowingTime</a:t>
            </a:r>
            <a:endParaRPr lang="en-US" sz="13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endParaRPr lang="en-US" sz="13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Here you are close to shopping, dining, area beaches, and downtown Charleston. This spacious townhouse has great curb appeal. </a:t>
            </a:r>
          </a:p>
          <a:p>
            <a:endParaRPr lang="en-US" sz="13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As soon as you enter, you'll notice the gleaming hardwood floors, crown molding, and lots of natural light. The lovely family room includes built-in shelves and leads to the eat in kitchen with ample counter and cabinet space and breakfast bar seating. The eat-in area opens to the screened porch and fenced backyard with paver patio. </a:t>
            </a:r>
          </a:p>
          <a:p>
            <a:endParaRPr lang="en-US" sz="13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There are dual master bedrooms upstairs with </a:t>
            </a:r>
            <a:r>
              <a:rPr lang="en-US" sz="13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ensuite</a:t>
            </a: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bathrooms, plus an additional bedroom/FROG. </a:t>
            </a:r>
          </a:p>
          <a:p>
            <a:endParaRPr lang="en-US" sz="13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Hunter Lake Commons has a great neighborhood pool. This townhouse has it all, so book your showing today!</a:t>
            </a:r>
            <a:endParaRPr lang="en-US" sz="1300" b="1" i="1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82296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i="1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anose="02020502050506020301" pitchFamily="18" charset="0"/>
                <a:cs typeface="Times New Roman" panose="02020603050405020304" pitchFamily="18" charset="0"/>
              </a:rPr>
              <a:t>Unbeatable location in Mount Pleasant!</a:t>
            </a:r>
            <a:endParaRPr lang="en-US" sz="2200" i="1" dirty="0">
              <a:ln w="3175"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ajan Pro" panose="02020502050506020301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303" b="11067"/>
          <a:stretch/>
        </p:blipFill>
        <p:spPr>
          <a:xfrm>
            <a:off x="8708571" y="2409825"/>
            <a:ext cx="1496786" cy="1122589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7" name="Right Brace 6"/>
          <p:cNvSpPr/>
          <p:nvPr/>
        </p:nvSpPr>
        <p:spPr>
          <a:xfrm rot="16200000">
            <a:off x="-1557083" y="1979607"/>
            <a:ext cx="179614" cy="2686514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807"/>
          </a:p>
        </p:txBody>
      </p:sp>
      <p:sp>
        <p:nvSpPr>
          <p:cNvPr id="9" name="Rectangle 8"/>
          <p:cNvSpPr/>
          <p:nvPr/>
        </p:nvSpPr>
        <p:spPr>
          <a:xfrm>
            <a:off x="1062782" y="9699171"/>
            <a:ext cx="6106886" cy="35922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14" dirty="0">
                <a:solidFill>
                  <a:schemeClr val="tx1"/>
                </a:solidFill>
                <a:latin typeface="Palatino Linotype" panose="02040502050505030304" pitchFamily="18" charset="0"/>
              </a:rPr>
              <a:t>Colin Spann     colin@mattoneillteam.com     864-934-7724</a:t>
            </a:r>
          </a:p>
        </p:txBody>
      </p:sp>
      <p:pic>
        <p:nvPicPr>
          <p:cNvPr id="10" name="Picture 9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51626" y="4877408"/>
            <a:ext cx="1433322" cy="955548"/>
          </a:xfrm>
          <a:prstGeom prst="rect">
            <a:avLst/>
          </a:prstGeom>
        </p:spPr>
      </p:pic>
      <p:pic>
        <p:nvPicPr>
          <p:cNvPr id="11" name="Picture 10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51626" y="3791411"/>
            <a:ext cx="1433322" cy="955548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51626" y="8135399"/>
            <a:ext cx="1433322" cy="955548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173186" y="20409"/>
            <a:ext cx="3049166" cy="4792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514" b="1" dirty="0" err="1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Parkshore</a:t>
            </a:r>
            <a:r>
              <a:rPr lang="en-US" sz="2514" b="1" dirty="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 </a:t>
            </a:r>
            <a:r>
              <a:rPr lang="en-US" sz="2514" b="1" dirty="0" err="1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Marshfront</a:t>
            </a:r>
            <a:endParaRPr lang="en-US" sz="2200" dirty="0">
              <a:ln>
                <a:solidFill>
                  <a:srgbClr val="C00000"/>
                </a:solidFill>
              </a:ln>
              <a:solidFill>
                <a:srgbClr val="C00000"/>
              </a:solidFill>
            </a:endParaRPr>
          </a:p>
        </p:txBody>
      </p:sp>
      <p:pic>
        <p:nvPicPr>
          <p:cNvPr id="18" name="Picture 17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51626" y="5963405"/>
            <a:ext cx="1433322" cy="955548"/>
          </a:xfrm>
          <a:prstGeom prst="rect">
            <a:avLst/>
          </a:prstGeom>
        </p:spPr>
      </p:pic>
      <p:pic>
        <p:nvPicPr>
          <p:cNvPr id="21" name="Picture 20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51626" y="7049402"/>
            <a:ext cx="1433322" cy="955548"/>
          </a:xfrm>
          <a:prstGeom prst="rect">
            <a:avLst/>
          </a:prstGeom>
        </p:spPr>
      </p:pic>
      <p:pic>
        <p:nvPicPr>
          <p:cNvPr id="22" name="Picture 21"/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63493" y="5602025"/>
            <a:ext cx="1783670" cy="1188286"/>
          </a:xfrm>
          <a:prstGeom prst="rect">
            <a:avLst/>
          </a:prstGeom>
        </p:spPr>
      </p:pic>
      <p:pic>
        <p:nvPicPr>
          <p:cNvPr id="24" name="Picture 23"/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6964" y="6525986"/>
            <a:ext cx="1433322" cy="955548"/>
          </a:xfrm>
          <a:prstGeom prst="rect">
            <a:avLst/>
          </a:prstGeom>
        </p:spPr>
      </p:pic>
      <p:pic>
        <p:nvPicPr>
          <p:cNvPr id="25" name="Picture 24"/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57883" y="6954429"/>
            <a:ext cx="1794892" cy="1195762"/>
          </a:xfrm>
          <a:prstGeom prst="rect">
            <a:avLst/>
          </a:prstGeom>
        </p:spPr>
      </p:pic>
      <p:pic>
        <p:nvPicPr>
          <p:cNvPr id="26" name="Picture 25"/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57880" y="8311765"/>
            <a:ext cx="1794896" cy="1195765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868309A1-398B-420A-BCDD-ABACABFD191C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6871" y="3788490"/>
            <a:ext cx="1436914" cy="71457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279</TotalTime>
  <Words>167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Edwardian Script ITC</vt:lpstr>
      <vt:lpstr>Palatino Linotype</vt:lpstr>
      <vt:lpstr>Trajan Pro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57</cp:revision>
  <dcterms:created xsi:type="dcterms:W3CDTF">2006-08-16T00:00:00Z</dcterms:created>
  <dcterms:modified xsi:type="dcterms:W3CDTF">2020-05-20T13:44:24Z</dcterms:modified>
</cp:coreProperties>
</file>