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25" d="100"/>
          <a:sy n="125" d="100"/>
        </p:scale>
        <p:origin x="282" y="-48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894765"/>
            <a:ext cx="3276599" cy="337243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287" y="904830"/>
            <a:ext cx="4483160" cy="336237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63540"/>
            <a:ext cx="7772400" cy="2225483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 1.5 bath house, completely renovated!!! New kitchen cabinets, granite counter tops, new stainless appliances, NEW ROOF, ALL NEW ELECTRIC wiring &amp; new water heater, new bathroom vanities, new wood privacy fence, new bamboo wood floors, newer windows, and NEW air handler. Fireplace in family room. Ceilings fans in all bedrooms.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Looking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 a cash flow opportunity? This is it! Want something with a great location needing no maintenance??? this is it! NO HOA! Park you boat in your yard if you want! Walk a block to Ft. Johnson middle school, Folly Beach is a quick 5 minute drive, as is downtown! The location is top notch and you can avoid most of Folly Road traffic!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Fully Renovated Home On James Island! </a:t>
            </a:r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5" y="4436170"/>
            <a:ext cx="1369826" cy="102737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4819" y="4436170"/>
            <a:ext cx="1369826" cy="102737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21" y="4436170"/>
            <a:ext cx="1369826" cy="102737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287" y="4436170"/>
            <a:ext cx="1369826" cy="102737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867488"/>
            <a:ext cx="312328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865 Santee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Street</a:t>
            </a:r>
          </a:p>
          <a:p>
            <a:pPr algn="ctr"/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Centerville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16014077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237,500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1,215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Bedrooms ::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1½ 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Bath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</a:t>
            </a:r>
            <a:r>
              <a:rPr lang="en-US" sz="7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Group </a:t>
            </a:r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2860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  <a:endPara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926653" y="9179124"/>
            <a:ext cx="19621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  <a:endParaRPr lang="en-US" sz="10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  <a:endParaRPr lang="en-US" sz="10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2" b="27368"/>
          <a:stretch/>
        </p:blipFill>
        <p:spPr bwMode="auto">
          <a:xfrm>
            <a:off x="6888803" y="9091519"/>
            <a:ext cx="795644" cy="74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5" y="7689023"/>
            <a:ext cx="770526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878" y="7689023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696" y="7689023"/>
            <a:ext cx="770526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119" y="7689023"/>
            <a:ext cx="770526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637" y="7689023"/>
            <a:ext cx="1369825" cy="1027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053" y="4436170"/>
            <a:ext cx="1369826" cy="102737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Fully Renovated Home On James Island!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12</cp:revision>
  <dcterms:created xsi:type="dcterms:W3CDTF">2006-08-16T00:00:00Z</dcterms:created>
  <dcterms:modified xsi:type="dcterms:W3CDTF">2016-06-01T19:56:06Z</dcterms:modified>
</cp:coreProperties>
</file>