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9" d="100"/>
          <a:sy n="49" d="100"/>
        </p:scale>
        <p:origin x="1422"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12/12/2020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microsoft.com/office/2007/relationships/hdphoto" Target="../media/hdphoto1.wdp"/><Relationship Id="rId7" Type="http://schemas.openxmlformats.org/officeDocument/2006/relationships/hyperlink" Target="http://www.yourcharlestonhousesearch.com/" TargetMode="External"/><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image" Target="../media/image2.png"/><Relationship Id="rId16" Type="http://schemas.openxmlformats.org/officeDocument/2006/relationships/image" Target="../media/image12.jpeg"/><Relationship Id="rId20"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hyperlink" Target="mailto:desiree.maurer1@gmail.com" TargetMode="External"/><Relationship Id="rId11" Type="http://schemas.openxmlformats.org/officeDocument/2006/relationships/image" Target="../media/image7.jpeg"/><Relationship Id="rId5" Type="http://schemas.openxmlformats.org/officeDocument/2006/relationships/hyperlink" Target="https://vimeo.com/487356829"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image" Target="../media/image3.jpg"/><Relationship Id="rId9" Type="http://schemas.openxmlformats.org/officeDocument/2006/relationships/image" Target="../media/image5.gif"/><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228600" y="990600"/>
            <a:ext cx="3558013" cy="2372009"/>
          </a:xfrm>
          <a:prstGeom prst="rect">
            <a:avLst/>
          </a:prstGeom>
          <a:ln>
            <a:noFill/>
          </a:ln>
          <a:effectLst>
            <a:softEdge rad="112500"/>
          </a:effectLst>
        </p:spPr>
      </p:pic>
      <p:sp>
        <p:nvSpPr>
          <p:cNvPr id="2" name="Title 1"/>
          <p:cNvSpPr>
            <a:spLocks noGrp="1"/>
          </p:cNvSpPr>
          <p:nvPr>
            <p:ph type="ctrTitle"/>
          </p:nvPr>
        </p:nvSpPr>
        <p:spPr>
          <a:xfrm>
            <a:off x="238760" y="-5081"/>
            <a:ext cx="7752080" cy="919481"/>
          </a:xfrm>
        </p:spPr>
        <p:txBody>
          <a:bodyPr>
            <a:noAutofit/>
          </a:bodyPr>
          <a:lstStyle/>
          <a:p>
            <a:r>
              <a:rPr lang="en-US" sz="2800" i="1" dirty="0">
                <a:solidFill>
                  <a:schemeClr val="bg1"/>
                </a:solidFill>
                <a:latin typeface="Goudy Old Style" panose="02020502050305020303" pitchFamily="18" charset="0"/>
              </a:rPr>
              <a:t>JUST LISTED!</a:t>
            </a:r>
            <a:br>
              <a:rPr lang="en-US" sz="2800" i="1" dirty="0">
                <a:solidFill>
                  <a:schemeClr val="bg1"/>
                </a:solidFill>
                <a:latin typeface="Goudy Old Style" panose="02020502050305020303" pitchFamily="18" charset="0"/>
              </a:rPr>
            </a:br>
            <a:r>
              <a:rPr lang="en-US" sz="2400" i="1" dirty="0">
                <a:solidFill>
                  <a:schemeClr val="bg1"/>
                </a:solidFill>
                <a:latin typeface="Goudy Old Style" panose="02020502050305020303" pitchFamily="18" charset="0"/>
              </a:rPr>
              <a:t>Coosaw Commons | Wonderful End Unit Townhome</a:t>
            </a:r>
            <a:endParaRPr lang="en-US" sz="2800" i="1" dirty="0">
              <a:solidFill>
                <a:schemeClr val="bg1"/>
              </a:solidFill>
              <a:latin typeface="Goudy Old Style" panose="02020502050305020303" pitchFamily="18" charset="0"/>
            </a:endParaRPr>
          </a:p>
        </p:txBody>
      </p:sp>
      <p:sp>
        <p:nvSpPr>
          <p:cNvPr id="3" name="Subtitle 2"/>
          <p:cNvSpPr>
            <a:spLocks noGrp="1"/>
          </p:cNvSpPr>
          <p:nvPr>
            <p:ph type="subTitle" idx="1"/>
          </p:nvPr>
        </p:nvSpPr>
        <p:spPr>
          <a:xfrm>
            <a:off x="0" y="5367020"/>
            <a:ext cx="8229600" cy="2576113"/>
          </a:xfrm>
        </p:spPr>
        <p:txBody>
          <a:bodyPr anchor="ctr">
            <a:noAutofit/>
          </a:bodyPr>
          <a:lstStyle/>
          <a:p>
            <a:r>
              <a:rPr lang="en-US" sz="1300" dirty="0">
                <a:solidFill>
                  <a:schemeClr val="bg1"/>
                </a:solidFill>
                <a:latin typeface="Goudy Old Style" panose="02020502050305020303" pitchFamily="18" charset="0"/>
              </a:rPr>
              <a:t>Perfectly located in this desirable townhome community, this well maintained end unit, which backs to woods, has many upgrades including BRAND NEW HVAC, WATER HEATER, custom blinds and high quality laminate flooring in main living area! The privately situated side entrance leads you into a spacious, open floorplan with a large eat-in kitchen with plentiful cabinet storage and counterspace to the front of the home. Your roomy open concept dining/family room with vaulted ceiling offers plenty of natural light and leads to a screened-in porch with brand new ceiling fan where you can enjoy your morning coffee and the natural habitat surrounding the home. The downstairs Owners Suite has vaulted ceilings and nicely sized walk-in closet. A half bath finishes off the first floor. Upstairs you will find new carpet with upgraded padding and two additional nicely sized bedrooms and full guest bathroom. Experience maintenance free living with provided lawn service, irrigation and a neighborhood pool! Coosaw Commons is minutes from Boeing, Bosch, Mercedes, Joint Base Charleston, retail/dining, medical facilities, golf courses, award winning Dorchester District 2 schools and much, much more! Welcome home!</a:t>
            </a:r>
          </a:p>
          <a:p>
            <a:r>
              <a:rPr lang="en-US" sz="1300" b="1" dirty="0">
                <a:solidFill>
                  <a:schemeClr val="bg1"/>
                </a:solidFill>
                <a:latin typeface="Goudy Old Style" panose="02020502050305020303" pitchFamily="18" charset="0"/>
              </a:rPr>
              <a:t>Video Tour: </a:t>
            </a:r>
            <a:r>
              <a:rPr lang="en-US" sz="1300" b="1" dirty="0">
                <a:solidFill>
                  <a:schemeClr val="bg1"/>
                </a:solidFill>
                <a:latin typeface="Goudy Old Style" panose="02020502050305020303" pitchFamily="18" charset="0"/>
                <a:hlinkClick r:id="rId5"/>
              </a:rPr>
              <a:t>https://vimeo.com/487356829</a:t>
            </a:r>
            <a:r>
              <a:rPr lang="en-US" sz="1300" b="1" dirty="0">
                <a:solidFill>
                  <a:schemeClr val="bg1"/>
                </a:solidFill>
                <a:latin typeface="Goudy Old Style" panose="02020502050305020303" pitchFamily="18" charset="0"/>
              </a:rPr>
              <a:t> </a:t>
            </a:r>
            <a:endParaRPr lang="en-US" sz="1300" b="1" dirty="0">
              <a:solidFill>
                <a:srgbClr val="FFFF00"/>
              </a:solidFill>
              <a:latin typeface="Goudy Old Style" panose="02020502050305020303" pitchFamily="18" charset="0"/>
            </a:endParaRPr>
          </a:p>
        </p:txBody>
      </p:sp>
      <p:sp>
        <p:nvSpPr>
          <p:cNvPr id="17" name="Rectangle 16"/>
          <p:cNvSpPr/>
          <p:nvPr/>
        </p:nvSpPr>
        <p:spPr>
          <a:xfrm>
            <a:off x="228600" y="8991601"/>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6"/>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7"/>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629401"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3394" y="8898926"/>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550570"/>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p:cNvPicPr>
          <p:nvPr/>
        </p:nvPicPr>
        <p:blipFill>
          <a:blip r:embed="rId10" cstate="print">
            <a:extLst>
              <a:ext uri="{28A0092B-C50C-407E-A947-70E740481C1C}">
                <a14:useLocalDpi xmlns:a14="http://schemas.microsoft.com/office/drawing/2010/main" val="0"/>
              </a:ext>
            </a:extLst>
          </a:blip>
          <a:srcRect/>
          <a:stretch/>
        </p:blipFill>
        <p:spPr>
          <a:xfrm>
            <a:off x="5026983" y="8064840"/>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11" cstate="print">
            <a:extLst>
              <a:ext uri="{28A0092B-C50C-407E-A947-70E740481C1C}">
                <a14:useLocalDpi xmlns:a14="http://schemas.microsoft.com/office/drawing/2010/main" val="0"/>
              </a:ext>
            </a:extLst>
          </a:blip>
          <a:srcRect/>
          <a:stretch/>
        </p:blipFill>
        <p:spPr>
          <a:xfrm>
            <a:off x="3427522" y="8064840"/>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rcRect/>
          <a:stretch/>
        </p:blipFill>
        <p:spPr>
          <a:xfrm>
            <a:off x="1828061" y="4344691"/>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3" cstate="print">
            <a:extLst>
              <a:ext uri="{28A0092B-C50C-407E-A947-70E740481C1C}">
                <a14:useLocalDpi xmlns:a14="http://schemas.microsoft.com/office/drawing/2010/main" val="0"/>
              </a:ext>
            </a:extLst>
          </a:blip>
          <a:srcRect/>
          <a:stretch/>
        </p:blipFill>
        <p:spPr>
          <a:xfrm>
            <a:off x="228600" y="4344691"/>
            <a:ext cx="1371600" cy="914400"/>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4" cstate="print">
            <a:extLst>
              <a:ext uri="{28A0092B-C50C-407E-A947-70E740481C1C}">
                <a14:useLocalDpi xmlns:a14="http://schemas.microsoft.com/office/drawing/2010/main" val="0"/>
              </a:ext>
            </a:extLst>
          </a:blip>
          <a:srcRect/>
          <a:stretch/>
        </p:blipFill>
        <p:spPr>
          <a:xfrm>
            <a:off x="5026983" y="4344691"/>
            <a:ext cx="137160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5" cstate="print">
            <a:extLst>
              <a:ext uri="{28A0092B-C50C-407E-A947-70E740481C1C}">
                <a14:useLocalDpi xmlns:a14="http://schemas.microsoft.com/office/drawing/2010/main" val="0"/>
              </a:ext>
            </a:extLst>
          </a:blip>
          <a:srcRect/>
          <a:stretch/>
        </p:blipFill>
        <p:spPr>
          <a:xfrm>
            <a:off x="3427522" y="4344691"/>
            <a:ext cx="1371600" cy="914400"/>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6" cstate="print">
            <a:extLst>
              <a:ext uri="{28A0092B-C50C-407E-A947-70E740481C1C}">
                <a14:useLocalDpi xmlns:a14="http://schemas.microsoft.com/office/drawing/2010/main" val="0"/>
              </a:ext>
            </a:extLst>
          </a:blip>
          <a:srcRect/>
          <a:stretch/>
        </p:blipFill>
        <p:spPr>
          <a:xfrm>
            <a:off x="6626445" y="4344691"/>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7" cstate="print">
            <a:extLst>
              <a:ext uri="{28A0092B-C50C-407E-A947-70E740481C1C}">
                <a14:useLocalDpi xmlns:a14="http://schemas.microsoft.com/office/drawing/2010/main" val="0"/>
              </a:ext>
            </a:extLst>
          </a:blip>
          <a:srcRect/>
          <a:stretch/>
        </p:blipFill>
        <p:spPr>
          <a:xfrm>
            <a:off x="228600" y="8064840"/>
            <a:ext cx="1371600"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8" cstate="print">
            <a:extLst>
              <a:ext uri="{28A0092B-C50C-407E-A947-70E740481C1C}">
                <a14:useLocalDpi xmlns:a14="http://schemas.microsoft.com/office/drawing/2010/main" val="0"/>
              </a:ext>
            </a:extLst>
          </a:blip>
          <a:srcRect/>
          <a:stretch/>
        </p:blipFill>
        <p:spPr>
          <a:xfrm>
            <a:off x="1828061" y="8064840"/>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484318"/>
            <a:ext cx="7772400" cy="738664"/>
          </a:xfrm>
          <a:prstGeom prst="rect">
            <a:avLst/>
          </a:prstGeom>
          <a:noFill/>
        </p:spPr>
        <p:txBody>
          <a:bodyPr wrap="square" anchor="b">
            <a:spAutoFit/>
          </a:bodyPr>
          <a:lstStyle/>
          <a:p>
            <a:pPr algn="ctr"/>
            <a:r>
              <a:rPr lang="en-US" sz="2400" b="1" dirty="0">
                <a:solidFill>
                  <a:schemeClr val="bg1"/>
                </a:solidFill>
                <a:latin typeface="Goudy Old Style" panose="02020502050305020303" pitchFamily="18" charset="0"/>
              </a:rPr>
              <a:t>8667 Grassy Oak Trail</a:t>
            </a:r>
          </a:p>
          <a:p>
            <a:pPr algn="ctr"/>
            <a:r>
              <a:rPr lang="en-US" sz="1800" dirty="0">
                <a:solidFill>
                  <a:schemeClr val="bg1"/>
                </a:solidFill>
                <a:latin typeface="Goudy Old Style" panose="02020502050305020303" pitchFamily="18" charset="0"/>
              </a:rPr>
              <a:t>Coosaw Commons | North Charleston, SC 29420 | MLS# 20032441 | $195,975</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6626445" y="8064840"/>
            <a:ext cx="1371600" cy="914400"/>
          </a:xfrm>
          <a:prstGeom prst="rect">
            <a:avLst/>
          </a:prstGeom>
          <a:ln>
            <a:no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4440032" y="990600"/>
            <a:ext cx="3558013" cy="2372009"/>
          </a:xfrm>
          <a:prstGeom prst="rect">
            <a:avLst/>
          </a:prstGeom>
          <a:ln>
            <a:noFill/>
          </a:ln>
          <a:effectLst>
            <a:softEdge rad="112500"/>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296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JUST LISTED! Coosaw Commons | Wonderful End Unit Townhome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57</cp:revision>
  <dcterms:created xsi:type="dcterms:W3CDTF">2006-08-16T00:00:00Z</dcterms:created>
  <dcterms:modified xsi:type="dcterms:W3CDTF">2020-12-12T14:27:49Z</dcterms:modified>
</cp:coreProperties>
</file>