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16" y="30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4/28/2015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725" y="86380"/>
            <a:ext cx="7159752" cy="476570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761" y="4984504"/>
            <a:ext cx="7315199" cy="4029458"/>
          </a:xfrm>
        </p:spPr>
        <p:txBody>
          <a:bodyPr anchor="ctr">
            <a:noAutofit/>
          </a:bodyPr>
          <a:lstStyle/>
          <a:p>
            <a:r>
              <a:rPr lang="en-US" sz="1100" dirty="0">
                <a:solidFill>
                  <a:schemeClr val="tx2">
                    <a:lumMod val="75000"/>
                  </a:schemeClr>
                </a:solidFill>
                <a:latin typeface="Trebuchet MS" panose="020B0603020202020204" pitchFamily="34" charset="0"/>
              </a:rPr>
              <a:t>This three bedroom traditional home has beautiful upgrades, and tons of indoor and outdoor living space. A huge double living room is perfect for the family, with a fireplace, walls of windows providing great natural light and accented by refurbished heart pine floors throughout the first floor. The lovely kitchen has shaker style cabinets and black granite countertops, and opens to a cozy breakfast area with a formal dining room adjacent to the kitchen. In the front of the home is a private office space. There is a grand master suite with large, his and hers walk-in closets, separate vanity areas and an exquisite spa-like shower. Two secondary bedrooms and a shared full bathroom are upstairs. An expansive FROG with a separate staircase is ideal for a game room, playroom or guest </a:t>
            </a:r>
            <a:r>
              <a:rPr lang="en-US" sz="1100" dirty="0" smtClean="0">
                <a:solidFill>
                  <a:schemeClr val="tx2">
                    <a:lumMod val="75000"/>
                  </a:schemeClr>
                </a:solidFill>
                <a:latin typeface="Trebuchet MS" panose="020B0603020202020204" pitchFamily="34" charset="0"/>
              </a:rPr>
              <a:t>bedroom. The </a:t>
            </a:r>
            <a:r>
              <a:rPr lang="en-US" sz="1100" dirty="0">
                <a:solidFill>
                  <a:schemeClr val="tx2">
                    <a:lumMod val="75000"/>
                  </a:schemeClr>
                </a:solidFill>
                <a:latin typeface="Trebuchet MS" panose="020B0603020202020204" pitchFamily="34" charset="0"/>
              </a:rPr>
              <a:t>private, tree-lined backyard is fenced in and offers the perfect place for kids and pets to play, not to mention there is a large deck off the back of the house for an outdoor sitting area or grilling out with friends. Definitely a must see!</a:t>
            </a:r>
            <a:endParaRPr lang="en-US" sz="1100" dirty="0">
              <a:solidFill>
                <a:schemeClr val="tx2">
                  <a:lumMod val="75000"/>
                </a:schemeClr>
              </a:solidFill>
              <a:latin typeface="Trebuchet MS" panose="020B0603020202020204" pitchFamily="34" charset="0"/>
            </a:endParaRPr>
          </a:p>
        </p:txBody>
      </p:sp>
      <p:sp>
        <p:nvSpPr>
          <p:cNvPr id="17" name="Rectangle 16"/>
          <p:cNvSpPr/>
          <p:nvPr/>
        </p:nvSpPr>
        <p:spPr>
          <a:xfrm>
            <a:off x="1" y="9078444"/>
            <a:ext cx="7315199" cy="792525"/>
          </a:xfrm>
          <a:prstGeom prst="rect">
            <a:avLst/>
          </a:prstGeom>
        </p:spPr>
        <p:txBody>
          <a:bodyPr wrap="square">
            <a:spAutoFit/>
          </a:bodyPr>
          <a:lstStyle/>
          <a:p>
            <a:r>
              <a:rPr lang="en-US" sz="1400" dirty="0" err="1">
                <a:solidFill>
                  <a:schemeClr val="bg1"/>
                </a:solidFill>
                <a:effectLst>
                  <a:outerShdw blurRad="38100" dist="38100" dir="2700000" algn="tl">
                    <a:srgbClr val="000000">
                      <a:alpha val="43137"/>
                    </a:srgbClr>
                  </a:outerShdw>
                </a:effectLst>
                <a:latin typeface="Trebuchet MS" panose="020B0603020202020204" pitchFamily="34" charset="0"/>
              </a:rPr>
              <a:t>Krystine</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 Edwards</a:t>
            </a:r>
          </a:p>
          <a:p>
            <a:r>
              <a:rPr lang="en-US" sz="1050" smtClean="0">
                <a:solidFill>
                  <a:schemeClr val="bg1"/>
                </a:solidFill>
                <a:effectLst>
                  <a:outerShdw blurRad="38100" dist="38100" dir="2700000" algn="tl">
                    <a:srgbClr val="000000">
                      <a:alpha val="43137"/>
                    </a:srgbClr>
                  </a:outerShdw>
                </a:effectLst>
                <a:latin typeface="Trebuchet MS" panose="020B0603020202020204" pitchFamily="34" charset="0"/>
              </a:rPr>
              <a:t>843.886.8110 |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843.697.2225</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kedwards@carolinaone.com</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www.krystineedwards.com</a:t>
            </a:r>
            <a:endParaRPr lang="en-US" sz="7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9525" y="9849036"/>
            <a:ext cx="7324726" cy="215444"/>
          </a:xfrm>
          <a:prstGeom prst="rect">
            <a:avLst/>
          </a:prstGeom>
        </p:spPr>
        <p:txBody>
          <a:bodyPr wrap="square" anchor="ctr">
            <a:spAutoFit/>
          </a:bodyPr>
          <a:lstStyle/>
          <a:p>
            <a:pPr algn="ctr"/>
            <a:r>
              <a:rPr lang="en-US" sz="800" dirty="0">
                <a:solidFill>
                  <a:schemeClr val="bg1"/>
                </a:solidFill>
                <a:effectLst>
                  <a:outerShdw blurRad="38100" dist="38100" dir="2700000" algn="tl">
                    <a:srgbClr val="000000">
                      <a:alpha val="43137"/>
                    </a:srgbClr>
                  </a:outerShdw>
                </a:effectLst>
                <a:latin typeface="Trebuchet MS" panose="020B0603020202020204" pitchFamily="34" charset="0"/>
              </a:rPr>
              <a:t>Carolina One Sales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rPr>
              <a:t>Associate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cs typeface="Arial"/>
              </a:rPr>
              <a:t>·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rPr>
              <a:t>1503 </a:t>
            </a:r>
            <a:r>
              <a:rPr lang="en-US" sz="800" dirty="0">
                <a:solidFill>
                  <a:schemeClr val="bg1"/>
                </a:solidFill>
                <a:effectLst>
                  <a:outerShdw blurRad="38100" dist="38100" dir="2700000" algn="tl">
                    <a:srgbClr val="000000">
                      <a:alpha val="43137"/>
                    </a:srgbClr>
                  </a:outerShdw>
                </a:effectLst>
                <a:latin typeface="Trebuchet MS" panose="020B0603020202020204" pitchFamily="34" charset="0"/>
              </a:rPr>
              <a:t>Palm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rPr>
              <a:t>Boulevard</a:t>
            </a:r>
            <a:r>
              <a:rPr lang="en-US" sz="8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800" dirty="0">
                <a:solidFill>
                  <a:schemeClr val="bg1"/>
                </a:solidFill>
                <a:effectLst>
                  <a:outerShdw blurRad="38100" dist="38100" dir="2700000" algn="tl">
                    <a:srgbClr val="000000">
                      <a:alpha val="43137"/>
                    </a:srgbClr>
                  </a:outerShdw>
                </a:effectLst>
                <a:latin typeface="Trebuchet MS" panose="020B0603020202020204" pitchFamily="34" charset="0"/>
                <a:cs typeface="Arial"/>
              </a:rPr>
              <a:t>·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rPr>
              <a:t>Isle </a:t>
            </a:r>
            <a:r>
              <a:rPr lang="en-US" sz="800" dirty="0">
                <a:solidFill>
                  <a:schemeClr val="bg1"/>
                </a:solidFill>
                <a:effectLst>
                  <a:outerShdw blurRad="38100" dist="38100" dir="2700000" algn="tl">
                    <a:srgbClr val="000000">
                      <a:alpha val="43137"/>
                    </a:srgbClr>
                  </a:outerShdw>
                </a:effectLst>
                <a:latin typeface="Trebuchet MS" panose="020B0603020202020204" pitchFamily="34" charset="0"/>
              </a:rPr>
              <a:t>of Palms, SC </a:t>
            </a:r>
            <a:r>
              <a:rPr lang="en-US" sz="800" dirty="0" smtClean="0">
                <a:solidFill>
                  <a:schemeClr val="bg1"/>
                </a:solidFill>
                <a:effectLst>
                  <a:outerShdw blurRad="38100" dist="38100" dir="2700000" algn="tl">
                    <a:srgbClr val="000000">
                      <a:alpha val="43137"/>
                    </a:srgbClr>
                  </a:outerShdw>
                </a:effectLst>
                <a:latin typeface="Trebuchet MS" panose="020B0603020202020204" pitchFamily="34" charset="0"/>
              </a:rPr>
              <a:t>29451</a:t>
            </a:r>
            <a:endParaRPr lang="en-US" sz="8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1" y="86380"/>
            <a:ext cx="7315200" cy="523220"/>
          </a:xfrm>
          <a:prstGeom prst="rect">
            <a:avLst/>
          </a:prstGeom>
        </p:spPr>
        <p:txBody>
          <a:bodyPr wrap="square">
            <a:spAutoFit/>
          </a:bodyPr>
          <a:lstStyle/>
          <a:p>
            <a:pPr algn="ctr"/>
            <a:r>
              <a:rPr lang="en-US" sz="2800" dirty="0">
                <a:ln>
                  <a:solidFill>
                    <a:schemeClr val="accent1">
                      <a:lumMod val="50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MOTIVATED SELLER, BRING ALL OFFERS!</a:t>
            </a:r>
            <a:endParaRPr lang="en-US" sz="1800" i="1" dirty="0" smtClean="0">
              <a:ln>
                <a:solidFill>
                  <a:schemeClr val="accent1">
                    <a:lumMod val="50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52394" y="9188026"/>
            <a:ext cx="1000889" cy="627223"/>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7724" y="4960856"/>
            <a:ext cx="1600200" cy="106513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930909" y="4960856"/>
            <a:ext cx="1600200" cy="106513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784093" y="4960856"/>
            <a:ext cx="1600200" cy="106513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637277" y="4960856"/>
            <a:ext cx="1600200" cy="106513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 y="4059858"/>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866 Law Lane</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Snee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Farm :: </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MLS</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15009882 :: </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$579,000</a:t>
            </a:r>
            <a:endParaRPr lang="en-US" sz="11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4" name="Group 3"/>
          <p:cNvGrpSpPr/>
          <p:nvPr/>
        </p:nvGrpSpPr>
        <p:grpSpPr>
          <a:xfrm>
            <a:off x="-2286000" y="86380"/>
            <a:ext cx="2125480" cy="1600200"/>
            <a:chOff x="-2054706" y="232993"/>
            <a:chExt cx="1887235" cy="1447800"/>
          </a:xfrm>
          <a:effectLst>
            <a:outerShdw blurRad="50800" dist="38100" dir="13500000" algn="br" rotWithShape="0">
              <a:prstClr val="black">
                <a:alpha val="40000"/>
              </a:prstClr>
            </a:outerShdw>
          </a:effectLst>
        </p:grpSpPr>
        <p:sp>
          <p:nvSpPr>
            <p:cNvPr id="5" name="Diagonal Stripe 4"/>
            <p:cNvSpPr/>
            <p:nvPr/>
          </p:nvSpPr>
          <p:spPr>
            <a:xfrm>
              <a:off x="-184387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54706" y="492737"/>
              <a:ext cx="1622408" cy="584776"/>
            </a:xfrm>
            <a:prstGeom prst="rect">
              <a:avLst/>
            </a:prstGeom>
            <a:noFill/>
          </p:spPr>
          <p:txBody>
            <a:bodyPr wrap="square" rtlCol="0">
              <a:spAutoFit/>
            </a:bodyPr>
            <a:lstStyle/>
            <a:p>
              <a:pPr algn="ctr"/>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Open House</a:t>
              </a:r>
            </a:p>
            <a:p>
              <a:pPr algn="ctr"/>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May 2nd, 12-3</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19"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724" y="7924801"/>
            <a:ext cx="1607284" cy="106984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28547" y="7924801"/>
            <a:ext cx="1607284" cy="106984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779370" y="7924801"/>
            <a:ext cx="1607284" cy="106984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7"/>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30193" y="7924801"/>
            <a:ext cx="1607284" cy="106984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309370" y="9171877"/>
            <a:ext cx="1978569" cy="659521"/>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345</TotalTime>
  <Words>235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866 Law Lane Snee Farm :: Mount Pleasant :: MLS# 15009882 :: $579,000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42</cp:revision>
  <dcterms:created xsi:type="dcterms:W3CDTF">2006-08-16T00:00:00Z</dcterms:created>
  <dcterms:modified xsi:type="dcterms:W3CDTF">2015-04-28T12:36:19Z</dcterms:modified>
</cp:coreProperties>
</file>