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5A79"/>
    <a:srgbClr val="10253F"/>
    <a:srgbClr val="88B48A"/>
    <a:srgbClr val="778CA6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654" y="10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5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5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1" y="2251499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2"/>
            <a:ext cx="343415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3464562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1" y="2235202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5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5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5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7" r="69617"/>
          <a:stretch/>
        </p:blipFill>
        <p:spPr>
          <a:xfrm>
            <a:off x="0" y="0"/>
            <a:ext cx="2026010" cy="9525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91514" y="922533"/>
            <a:ext cx="5571729" cy="3714486"/>
          </a:xfrm>
          <a:prstGeom prst="rect">
            <a:avLst/>
          </a:prstGeom>
          <a:ln w="12700"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6272" y="4665539"/>
            <a:ext cx="5596128" cy="4249861"/>
          </a:xfrm>
        </p:spPr>
        <p:txBody>
          <a:bodyPr anchor="ctr">
            <a:noAutofit/>
          </a:bodyPr>
          <a:lstStyle/>
          <a:p>
            <a:r>
              <a:rPr lang="en-US" sz="1600" b="1" dirty="0">
                <a:solidFill>
                  <a:srgbClr val="405A79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Welcome Home!</a:t>
            </a:r>
            <a:r>
              <a:rPr lang="en-US" sz="1600" dirty="0">
                <a:solidFill>
                  <a:srgbClr val="405A79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endParaRPr lang="en-US" sz="1600" dirty="0">
              <a:solidFill>
                <a:srgbClr val="405A79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dirty="0">
                <a:solidFill>
                  <a:srgbClr val="405A79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Wonderful 1 bed 1 bath first floor unit in Rivers Bend on the Ashley. Quick 5 minutes to Charleston, 20 to Folly. </a:t>
            </a:r>
          </a:p>
          <a:p>
            <a:endParaRPr lang="en-US" sz="1600" dirty="0">
              <a:solidFill>
                <a:srgbClr val="405A79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dirty="0">
                <a:solidFill>
                  <a:srgbClr val="405A79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Completely painted throughout, including kitchen cabinets and fixtures. Brand new carpet in Living room and bedroom. </a:t>
            </a:r>
          </a:p>
          <a:p>
            <a:endParaRPr lang="en-US" sz="1600" dirty="0">
              <a:solidFill>
                <a:srgbClr val="405A79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dirty="0">
                <a:solidFill>
                  <a:srgbClr val="405A79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Great open living ready to move in! Quick walk to the pool and a great marsh look from the parking lot. </a:t>
            </a:r>
          </a:p>
          <a:p>
            <a:endParaRPr lang="en-US" sz="1600" dirty="0">
              <a:solidFill>
                <a:srgbClr val="405A79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b="1" i="1" dirty="0">
                <a:solidFill>
                  <a:srgbClr val="405A79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Incredible spot! Won't last long! Easy to show.</a:t>
            </a:r>
            <a:endParaRPr lang="en-US" sz="1200" b="1" i="1" dirty="0">
              <a:solidFill>
                <a:srgbClr val="405A79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399" cy="87310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r"/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rgbClr val="778CA6"/>
                </a:solidFill>
                <a:effectLst/>
                <a:latin typeface="Century Gothic" panose="020B0502020202020204" pitchFamily="34" charset="0"/>
              </a:rPr>
              <a:t>867 Colony Drive #99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rgbClr val="778CA6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rgbClr val="88B48A"/>
                </a:solidFill>
                <a:effectLst/>
                <a:latin typeface="Century Gothic" panose="020B0502020202020204" pitchFamily="34" charset="0"/>
              </a:rPr>
              <a:t>Rivers Bend · Charleston, SC 29407</a:t>
            </a:r>
            <a:br>
              <a:rPr lang="en-US" sz="1600" cap="none" dirty="0">
                <a:ln w="10541" cmpd="sng">
                  <a:noFill/>
                  <a:prstDash val="solid"/>
                </a:ln>
                <a:solidFill>
                  <a:srgbClr val="88B48A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rgbClr val="88B48A"/>
                </a:solidFill>
                <a:effectLst/>
                <a:latin typeface="Century Gothic" panose="020B0502020202020204" pitchFamily="34" charset="0"/>
              </a:rPr>
              <a:t>MLS# 26004563 · $190,000</a:t>
            </a:r>
            <a:endParaRPr lang="en-US" sz="1200" i="1" cap="none" dirty="0">
              <a:ln w="10541" cmpd="sng">
                <a:noFill/>
                <a:prstDash val="solid"/>
              </a:ln>
              <a:solidFill>
                <a:srgbClr val="88B48A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567366" y="9011960"/>
            <a:ext cx="38861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405A79"/>
                </a:solidFill>
                <a:latin typeface="Century Gothic" panose="020B0502020202020204" pitchFamily="34" charset="0"/>
              </a:rPr>
              <a:t>ANN EVANS</a:t>
            </a:r>
          </a:p>
          <a:p>
            <a:pPr algn="ctr"/>
            <a:r>
              <a:rPr lang="en-US" sz="1100" dirty="0">
                <a:solidFill>
                  <a:srgbClr val="405A79"/>
                </a:solidFill>
                <a:latin typeface="Century Gothic" panose="020B0502020202020204" pitchFamily="34" charset="0"/>
              </a:rPr>
              <a:t>Carolina One Real Estate</a:t>
            </a:r>
          </a:p>
          <a:p>
            <a:pPr algn="ctr"/>
            <a:r>
              <a:rPr lang="en-US" sz="1100" dirty="0">
                <a:solidFill>
                  <a:srgbClr val="405A79"/>
                </a:solidFill>
                <a:latin typeface="Century Gothic" panose="020B0502020202020204" pitchFamily="34" charset="0"/>
              </a:rPr>
              <a:t>843-452-4605</a:t>
            </a:r>
          </a:p>
          <a:p>
            <a:pPr algn="ctr"/>
            <a:r>
              <a:rPr lang="en-US" sz="1100" dirty="0">
                <a:solidFill>
                  <a:srgbClr val="405A79"/>
                </a:solidFill>
                <a:latin typeface="Century Gothic" panose="020B0502020202020204" pitchFamily="34" charset="0"/>
              </a:rPr>
              <a:t>aevans@carolinaone.com</a:t>
            </a:r>
          </a:p>
          <a:p>
            <a:pPr algn="ctr"/>
            <a:r>
              <a:rPr lang="en-US" sz="1100" dirty="0">
                <a:solidFill>
                  <a:srgbClr val="405A79"/>
                </a:solidFill>
                <a:latin typeface="Century Gothic" panose="020B0502020202020204" pitchFamily="34" charset="0"/>
              </a:rPr>
              <a:t>www.charlestonluxuryrealestate.com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-1771149" y="9105715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405A79"/>
                  </a:solidFill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rgbClr val="405A79"/>
                  </a:solidFill>
                  <a:latin typeface="Century Gothic" panose="020B0502020202020204" pitchFamily="34" charset="0"/>
                </a:rPr>
                <a:t>195 W Coleman Blvd</a:t>
              </a:r>
            </a:p>
            <a:p>
              <a:pPr algn="ctr"/>
              <a:r>
                <a:rPr lang="en-US" sz="700" dirty="0">
                  <a:solidFill>
                    <a:srgbClr val="405A79"/>
                  </a:solidFill>
                  <a:latin typeface="Century Gothic" panose="020B0502020202020204" pitchFamily="34" charset="0"/>
                </a:rPr>
                <a:t>Mt Pleasant, SC 29464-3495</a:t>
              </a:r>
            </a:p>
          </p:txBody>
        </p:sp>
      </p:grpSp>
      <p:pic>
        <p:nvPicPr>
          <p:cNvPr id="22" name="Picture 21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594088"/>
            <a:ext cx="2024711" cy="1341423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6" name="Picture 5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62" b="21153"/>
          <a:stretch>
            <a:fillRect/>
          </a:stretch>
        </p:blipFill>
        <p:spPr>
          <a:xfrm>
            <a:off x="1" y="7149454"/>
            <a:ext cx="2024710" cy="1349807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476636"/>
            <a:ext cx="2024711" cy="1341423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33" name="Picture 3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4932"/>
            <a:ext cx="2026010" cy="134228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923176"/>
            <a:ext cx="2011773" cy="1332851"/>
          </a:xfrm>
          <a:prstGeom prst="rect">
            <a:avLst/>
          </a:prstGeom>
          <a:ln w="12700">
            <a:noFill/>
          </a:ln>
          <a:effectLst/>
        </p:spPr>
      </p:pic>
      <p:sp>
        <p:nvSpPr>
          <p:cNvPr id="30" name="Rectangle 29"/>
          <p:cNvSpPr/>
          <p:nvPr/>
        </p:nvSpPr>
        <p:spPr>
          <a:xfrm>
            <a:off x="-1771149" y="235374"/>
            <a:ext cx="154254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i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tx2">
                      <a:lumMod val="50000"/>
                      <a:alpha val="40000"/>
                    </a:schemeClr>
                  </a:outerShdw>
                </a:effectLst>
              </a:rPr>
              <a:t>New Price!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26" r="13601"/>
          <a:stretch/>
        </p:blipFill>
        <p:spPr>
          <a:xfrm>
            <a:off x="6934200" y="9011343"/>
            <a:ext cx="838200" cy="1047057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8229600" y="4628511"/>
            <a:ext cx="4625793" cy="307777"/>
          </a:xfrm>
          <a:prstGeom prst="rect">
            <a:avLst/>
          </a:prstGeom>
          <a:solidFill>
            <a:schemeClr val="bg2">
              <a:lumMod val="75000"/>
              <a:alpha val="75000"/>
            </a:schemeClr>
          </a:solidFill>
          <a:ln w="12700"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Saturday, May 5th At 11:00a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25504B-9CDF-A39F-4C16-54E0C3C330DE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707749"/>
            <a:ext cx="2024710" cy="1349807"/>
          </a:xfrm>
          <a:prstGeom prst="rect">
            <a:avLst/>
          </a:prstGeom>
          <a:ln w="1270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349</TotalTime>
  <Words>140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867 Colony Drive #99 Rivers Bend · Charleston, SC 29407 MLS# 26004563 · $190,000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67</cp:revision>
  <dcterms:created xsi:type="dcterms:W3CDTF">2006-08-16T00:00:00Z</dcterms:created>
  <dcterms:modified xsi:type="dcterms:W3CDTF">2026-03-26T15:28:53Z</dcterms:modified>
</cp:coreProperties>
</file>