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8509CA75-CAF6-4563-9C09-3EAA91F551DF}"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70026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128450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2845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16436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09CA75-CAF6-4563-9C09-3EAA91F551DF}"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40262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9CA75-CAF6-4563-9C09-3EAA91F551DF}"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7522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9CA75-CAF6-4563-9C09-3EAA91F551DF}"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413176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9CA75-CAF6-4563-9C09-3EAA91F551DF}"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2137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9CA75-CAF6-4563-9C09-3EAA91F551DF}"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1068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8509CA75-CAF6-4563-9C09-3EAA91F551DF}"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06332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8509CA75-CAF6-4563-9C09-3EAA91F551DF}"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162171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8509CA75-CAF6-4563-9C09-3EAA91F551DF}" type="datetimeFigureOut">
              <a:rPr lang="en-US" smtClean="0"/>
              <a:t>4/3/2019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E829766-5824-4917-9018-0DFFB849E3AE}" type="slidenum">
              <a:rPr lang="en-US" smtClean="0"/>
              <a:t>‹#›</a:t>
            </a:fld>
            <a:endParaRPr lang="en-US"/>
          </a:p>
        </p:txBody>
      </p:sp>
    </p:spTree>
    <p:extLst>
      <p:ext uri="{BB962C8B-B14F-4D97-AF65-F5344CB8AC3E}">
        <p14:creationId xmlns:p14="http://schemas.microsoft.com/office/powerpoint/2010/main" val="222650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 y="8573"/>
            <a:ext cx="7772399" cy="16748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rPr>
              <a:t>Price Reduced on Deep Water</a:t>
            </a:r>
          </a:p>
        </p:txBody>
      </p:sp>
      <p:sp>
        <p:nvSpPr>
          <p:cNvPr id="5" name="Text Box 4"/>
          <p:cNvSpPr txBox="1">
            <a:spLocks noChangeArrowheads="1"/>
          </p:cNvSpPr>
          <p:nvPr/>
        </p:nvSpPr>
        <p:spPr bwMode="auto">
          <a:xfrm>
            <a:off x="1" y="9042400"/>
            <a:ext cx="7772400" cy="99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1400" b="1" dirty="0">
                <a:solidFill>
                  <a:schemeClr val="bg1"/>
                </a:solidFill>
                <a:effectLst>
                  <a:outerShdw blurRad="38100" dist="38100" dir="2700000" algn="tl">
                    <a:srgbClr val="000000">
                      <a:alpha val="43137"/>
                    </a:srgbClr>
                  </a:outerShdw>
                </a:effectLst>
                <a:latin typeface="Times New Roman" panose="02020603050405020304" pitchFamily="18" charset="0"/>
              </a:rPr>
              <a:t>Linda </a:t>
            </a:r>
            <a:r>
              <a:rPr lang="en-US" alt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rPr>
              <a:t>Kammel</a:t>
            </a:r>
            <a:br>
              <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b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rPr>
              <a:t>(843) 884-3901 </a:t>
            </a:r>
            <a:r>
              <a:rPr kumimoji="0" lang="en-US" altLang="en-US" sz="12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O ~ </a:t>
            </a: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rPr>
              <a:t>(843) 670-0180 </a:t>
            </a:r>
            <a:r>
              <a:rPr kumimoji="0" lang="en-US" altLang="en-US" sz="12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M</a:t>
            </a:r>
          </a:p>
          <a:p>
            <a:pPr lvl="0" algn="ctr" eaLnBrk="0" fontAlgn="base" hangingPunct="0">
              <a:spcBef>
                <a:spcPct val="0"/>
              </a:spcBef>
              <a:spcAft>
                <a:spcPct val="0"/>
              </a:spcAft>
            </a:pP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rPr>
              <a:t>lindakammel@gmail.com</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Old Dominion, REALTORS </a:t>
            </a:r>
            <a:r>
              <a:rPr kumimoji="0" lang="en-US" altLang="en-US" sz="1000" b="0" i="0" u="none" strike="noStrike" cap="none" normalizeH="0" baseline="0" noProof="1">
                <a:ln>
                  <a:noFill/>
                </a:ln>
                <a:solidFill>
                  <a:schemeClr val="bg1"/>
                </a:solidFill>
                <a:effectLst>
                  <a:outerShdw blurRad="38100" dist="38100" dir="2700000" algn="tl">
                    <a:srgbClr val="000000">
                      <a:alpha val="43137"/>
                    </a:srgbClr>
                  </a:outerShdw>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 890 Johnnie </a:t>
            </a:r>
            <a:r>
              <a:rPr kumimoji="0" lang="en-US" altLang="en-US" sz="1000" b="0" i="0" u="none" strike="noStrike" cap="none" normalizeH="0" baseline="0" dirty="0" err="1">
                <a:ln>
                  <a:noFill/>
                </a:ln>
                <a:solidFill>
                  <a:schemeClr val="bg1"/>
                </a:solidFill>
                <a:effectLst>
                  <a:outerShdw blurRad="38100" dist="38100" dir="2700000" algn="tl">
                    <a:srgbClr val="000000">
                      <a:alpha val="43137"/>
                    </a:srgbClr>
                  </a:outerShdw>
                </a:effectLst>
                <a:latin typeface="Times New Roman" panose="02020603050405020304" pitchFamily="18" charset="0"/>
              </a:rPr>
              <a:t>Dodds</a:t>
            </a: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 Blvd </a:t>
            </a:r>
            <a:r>
              <a:rPr kumimoji="0" lang="en-US" altLang="en-US" sz="1000" b="0" i="0" u="none" strike="noStrike" cap="none" normalizeH="0" baseline="0" noProof="1">
                <a:ln>
                  <a:noFill/>
                </a:ln>
                <a:solidFill>
                  <a:schemeClr val="bg1"/>
                </a:solidFill>
                <a:effectLst>
                  <a:outerShdw blurRad="38100" dist="38100" dir="2700000" algn="tl">
                    <a:srgbClr val="000000">
                      <a:alpha val="43137"/>
                    </a:srgbClr>
                  </a:outerShdw>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 Mt Pleasant, SC 29464</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3" name="Text Box 7"/>
          <p:cNvSpPr txBox="1">
            <a:spLocks noChangeArrowheads="1"/>
          </p:cNvSpPr>
          <p:nvPr/>
        </p:nvSpPr>
        <p:spPr bwMode="auto">
          <a:xfrm>
            <a:off x="96657" y="4663786"/>
            <a:ext cx="7579087" cy="28995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dirty="0">
                <a:latin typeface="Times New Roman" panose="02020603050405020304" pitchFamily="18" charset="0"/>
              </a:rPr>
              <a:t>Spacious 4 bedroom 3 bath home on deep water creek that leads to the Intracoastal Waterway. Enjoy amazing marsh and water views while shrimping, crabbing, or fishing from your own private dock. Less than 15 minutes from Wando High. Home has 3 beds/2baths upstairs and 1 bed/1bath down (good for MIL suite, teen or Nanny). </a:t>
            </a:r>
          </a:p>
          <a:p>
            <a:pPr lvl="0" algn="ctr" eaLnBrk="0" fontAlgn="base" hangingPunct="0">
              <a:spcBef>
                <a:spcPct val="0"/>
              </a:spcBef>
              <a:spcAft>
                <a:spcPct val="0"/>
              </a:spcAft>
            </a:pPr>
            <a:endParaRPr lang="en-US" altLang="en-US" dirty="0">
              <a:latin typeface="Times New Roman" panose="02020603050405020304" pitchFamily="18" charset="0"/>
            </a:endParaRPr>
          </a:p>
          <a:p>
            <a:pPr lvl="0" algn="ctr" eaLnBrk="0" fontAlgn="base" hangingPunct="0">
              <a:spcBef>
                <a:spcPct val="0"/>
              </a:spcBef>
              <a:spcAft>
                <a:spcPct val="0"/>
              </a:spcAft>
            </a:pPr>
            <a:r>
              <a:rPr lang="en-US" altLang="en-US" dirty="0">
                <a:latin typeface="Times New Roman" panose="02020603050405020304" pitchFamily="18" charset="0"/>
              </a:rPr>
              <a:t>Awendaw offers so much for the outdoor enthusiast. Whether you visit the Birds of Prey center, hike the Palmetto trail, take the ferry to Cape Romaine Wildlife Refuge, or enjoy an evening of food and music at Awendaw Green. Flood insurance required $1,016 annually.</a:t>
            </a:r>
            <a:endParaRPr kumimoji="0" lang="en-US" altLang="en-US" i="0" u="none" strike="noStrike" cap="none" normalizeH="0" baseline="0" dirty="0">
              <a:ln>
                <a:noFill/>
              </a:ln>
              <a:latin typeface="Arial" panose="020B0604020202020204" pitchFamily="34" charset="0"/>
            </a:endParaRPr>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6109" b="5744"/>
          <a:stretch/>
        </p:blipFill>
        <p:spPr bwMode="auto">
          <a:xfrm>
            <a:off x="395893" y="530780"/>
            <a:ext cx="3775887" cy="2619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0401"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657"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a:extLst>
              <a:ext uri="{FF2B5EF4-FFF2-40B4-BE49-F238E27FC236}">
                <a16:creationId xmlns:a16="http://schemas.microsoft.com/office/drawing/2014/main" id="{020EF95E-19A1-4C2F-934D-29145FEDDCE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648529"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2">
            <a:extLst>
              <a:ext uri="{FF2B5EF4-FFF2-40B4-BE49-F238E27FC236}">
                <a16:creationId xmlns:a16="http://schemas.microsoft.com/office/drawing/2014/main" id="{4191E0EC-F8AF-4959-94CF-501189C3F04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04144"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a:extLst>
              <a:ext uri="{FF2B5EF4-FFF2-40B4-BE49-F238E27FC236}">
                <a16:creationId xmlns:a16="http://schemas.microsoft.com/office/drawing/2014/main" id="{5A3C498E-8BBE-4EF0-BE25-956F75EAFAD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6657"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a:extLst>
              <a:ext uri="{FF2B5EF4-FFF2-40B4-BE49-F238E27FC236}">
                <a16:creationId xmlns:a16="http://schemas.microsoft.com/office/drawing/2014/main" id="{A8CE2EC6-CD46-4F7C-99FD-5E7882CFA89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304144"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3">
            <a:extLst>
              <a:ext uri="{FF2B5EF4-FFF2-40B4-BE49-F238E27FC236}">
                <a16:creationId xmlns:a16="http://schemas.microsoft.com/office/drawing/2014/main" id="{DFB5AA20-351F-4FF4-9BB1-A4E599E33B52}"/>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648529"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3">
            <a:extLst>
              <a:ext uri="{FF2B5EF4-FFF2-40B4-BE49-F238E27FC236}">
                <a16:creationId xmlns:a16="http://schemas.microsoft.com/office/drawing/2014/main" id="{9D514579-0B9C-46FF-AA38-404F208E7C7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200401"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2">
            <a:extLst>
              <a:ext uri="{FF2B5EF4-FFF2-40B4-BE49-F238E27FC236}">
                <a16:creationId xmlns:a16="http://schemas.microsoft.com/office/drawing/2014/main" id="{BEBD8CE3-1385-4EEB-A8B5-87BE77AA3D0D}"/>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752273"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3">
            <a:extLst>
              <a:ext uri="{FF2B5EF4-FFF2-40B4-BE49-F238E27FC236}">
                <a16:creationId xmlns:a16="http://schemas.microsoft.com/office/drawing/2014/main" id="{5AE6A8D4-EE70-47D9-A2B7-FFD3C6CA7FC2}"/>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752273"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a:extLst>
              <a:ext uri="{FF2B5EF4-FFF2-40B4-BE49-F238E27FC236}">
                <a16:creationId xmlns:a16="http://schemas.microsoft.com/office/drawing/2014/main" id="{5F24F708-39E3-480F-9F06-1043C6F1B70C}"/>
              </a:ext>
            </a:extLst>
          </p:cNvPr>
          <p:cNvSpPr/>
          <p:nvPr/>
        </p:nvSpPr>
        <p:spPr>
          <a:xfrm>
            <a:off x="4594382" y="530781"/>
            <a:ext cx="2894989" cy="1015663"/>
          </a:xfrm>
          <a:prstGeom prst="rect">
            <a:avLst/>
          </a:prstGeom>
        </p:spPr>
        <p:txBody>
          <a:bodyPr wrap="square">
            <a:spAutoFit/>
          </a:bodyPr>
          <a:lstStyle/>
          <a:p>
            <a:pPr lvl="0" algn="ctr" eaLnBrk="0" fontAlgn="base" hangingPunct="0">
              <a:spcBef>
                <a:spcPct val="0"/>
              </a:spcBef>
              <a:spcAft>
                <a:spcPct val="0"/>
              </a:spcAft>
            </a:pP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8681 Doar Road</a:t>
            </a:r>
            <a:endParaRPr lang="en-US" altLang="en-US" sz="2000" b="1"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lvl="0" algn="ctr" eaLnBrk="0" fontAlgn="base" hangingPunct="0">
              <a:spcBef>
                <a:spcPct val="0"/>
              </a:spcBef>
              <a:spcAft>
                <a:spcPct val="0"/>
              </a:spcAft>
            </a:pP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Awendaw, SC 29429</a:t>
            </a:r>
          </a:p>
          <a:p>
            <a:pPr lvl="0" algn="ctr" eaLnBrk="0" fontAlgn="base" hangingPunct="0">
              <a:spcBef>
                <a:spcPct val="0"/>
              </a:spcBef>
              <a:spcAft>
                <a:spcPct val="0"/>
              </a:spcAft>
            </a:pP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MLS# 18031844 ~ $499,000</a:t>
            </a:r>
            <a:endParaRPr lang="en-US" dirty="0">
              <a:solidFill>
                <a:schemeClr val="bg1"/>
              </a:solidFill>
              <a:effectLst>
                <a:outerShdw blurRad="38100" dist="38100" dir="2700000" algn="tl">
                  <a:srgbClr val="000000">
                    <a:alpha val="43137"/>
                  </a:srgbClr>
                </a:outerShdw>
              </a:effectLst>
            </a:endParaRPr>
          </a:p>
        </p:txBody>
      </p:sp>
      <p:pic>
        <p:nvPicPr>
          <p:cNvPr id="19" name="Picture 2">
            <a:extLst>
              <a:ext uri="{FF2B5EF4-FFF2-40B4-BE49-F238E27FC236}">
                <a16:creationId xmlns:a16="http://schemas.microsoft.com/office/drawing/2014/main" id="{395B2B08-5B90-4190-B83E-F538289727D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0060" b="7064"/>
          <a:stretch/>
        </p:blipFill>
        <p:spPr bwMode="auto">
          <a:xfrm>
            <a:off x="4777932" y="1700183"/>
            <a:ext cx="2527888" cy="1449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Lst>
        </p:spPr>
      </p:pic>
    </p:spTree>
    <p:extLst>
      <p:ext uri="{BB962C8B-B14F-4D97-AF65-F5344CB8AC3E}">
        <p14:creationId xmlns:p14="http://schemas.microsoft.com/office/powerpoint/2010/main" val="1057907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138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14</cp:revision>
  <dcterms:created xsi:type="dcterms:W3CDTF">2017-03-07T13:58:53Z</dcterms:created>
  <dcterms:modified xsi:type="dcterms:W3CDTF">2019-04-03T17:53:00Z</dcterms:modified>
</cp:coreProperties>
</file>