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in Gated Community</a:t>
            </a:r>
          </a:p>
        </p:txBody>
      </p:sp>
      <p:sp>
        <p:nvSpPr>
          <p:cNvPr id="4" name="Rectangle 3"/>
          <p:cNvSpPr/>
          <p:nvPr/>
        </p:nvSpPr>
        <p:spPr>
          <a:xfrm>
            <a:off x="-3175" y="4331102"/>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custom brick, golf course home offers 4BR, 2.5BA and 2,936 Sq. Ft. It is listed BELOW the market for Coosaw Creek homes and features a new roof (2016) and one new HVAC unit (2017). Downstairs buyers will find a dining room and formal living room / office with new hardwood floors, crown and chair rail. The kitchen offers a sitting bar, some new appliances, pantry and is open to the family room. The family room also has new hardwood floors, fireplace and opens to the sunroom which overlooks the backyard and golf course beyond. A deck can be found outside the sunroom as well as a spacious backyard. Upstairs buyers will find all 4 bedrooms, a shared bathroom that has been renovated with granite counters and a laundry room with sink and cabinetry. The master bedroom has vaulted ceilings, walk-in closet, ceiling fan and a master bathroom with dual vanities, garden tub and separate shower. The FROG is the 4th bedroom but could also be used for a playroom, upstairs family room or practically anything else.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66700"/>
            <a:ext cx="3827677" cy="25660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8684 Arthur Hills Circle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19005475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$345,000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 ½  Baths | 2,936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416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8066"/>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8066"/>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8066"/>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8066"/>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8066"/>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8066"/>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TotalTime>
  <Words>347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2019-02-25T18:53:34Z</dcterms:modified>
</cp:coreProperties>
</file>