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628" y="4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345" y="6456185"/>
            <a:ext cx="7399146" cy="1166813"/>
          </a:xfrm>
        </p:spPr>
        <p:txBody>
          <a:bodyPr numCol="3" anchor="ctr"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2500+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sq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ft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4 bedroom 3 bath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1/3 acre lot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X flood zone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Authentic shiplap detail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Hvac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new 2016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Hardwood floors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Thermal Windows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Fireplace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Excellent schools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Optional pool membership available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" y="0"/>
            <a:ext cx="7772400" cy="1752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7772400" cy="620025"/>
          </a:xfrm>
          <a:prstGeom prst="rect">
            <a:avLst/>
          </a:prstGeom>
          <a:solidFill>
            <a:schemeClr val="tx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3" y="0"/>
            <a:ext cx="1734337" cy="12400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0"/>
            <a:ext cx="5638800" cy="620025"/>
          </a:xfrm>
        </p:spPr>
        <p:txBody>
          <a:bodyPr>
            <a:noAutofit/>
          </a:bodyPr>
          <a:lstStyle/>
          <a:p>
            <a:r>
              <a:rPr lang="en-US" sz="2400" i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Coming Soon on James Island!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7" y="1981200"/>
            <a:ext cx="5994397" cy="330940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5440008"/>
            <a:ext cx="7772400" cy="866775"/>
          </a:xfrm>
          <a:prstGeom prst="rect">
            <a:avLst/>
          </a:prstGeom>
        </p:spPr>
        <p:txBody>
          <a:bodyPr vert="horz" lIns="101882" tIns="50941" rIns="101882" bIns="50941" rtlCol="0" anchor="ctr">
            <a:noAutofit/>
          </a:bodyPr>
          <a:lstStyle>
            <a:lvl1pPr algn="ctr" defTabSz="1018824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868 Robert E Lee Blvd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Fort Johnson Estates ~ $449,000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525" y="7167564"/>
            <a:ext cx="7772400" cy="476248"/>
          </a:xfrm>
          <a:prstGeom prst="rect">
            <a:avLst/>
          </a:prstGeom>
        </p:spPr>
        <p:txBody>
          <a:bodyPr vert="horz" lIns="101882" tIns="50941" rIns="101882" bIns="50941" rtlCol="0" anchor="t">
            <a:noAutofit/>
          </a:bodyPr>
          <a:lstStyle>
            <a:lvl1pPr algn="ctr" defTabSz="1018824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5800" y="1260157"/>
            <a:ext cx="311676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Lennie Woods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843-864-6760  lenniewoods@gmail.com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85345" y="7772400"/>
            <a:ext cx="7420760" cy="2034703"/>
            <a:chOff x="175822" y="7772400"/>
            <a:chExt cx="7420760" cy="203470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9332" y="7772400"/>
              <a:ext cx="3617250" cy="203470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822" y="7772400"/>
              <a:ext cx="3617250" cy="2034703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7584491" y="1337961"/>
            <a:ext cx="189726" cy="336834"/>
            <a:chOff x="7584491" y="1337961"/>
            <a:chExt cx="189726" cy="33683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2" r="6251"/>
            <a:stretch/>
          </p:blipFill>
          <p:spPr>
            <a:xfrm>
              <a:off x="7584491" y="1506378"/>
              <a:ext cx="189726" cy="168417"/>
            </a:xfrm>
            <a:prstGeom prst="rect">
              <a:avLst/>
            </a:prstGeom>
            <a:effectLst>
              <a:outerShdw blurRad="63500" sx="102000" sy="102000" algn="ctr" rotWithShape="0">
                <a:schemeClr val="bg1">
                  <a:alpha val="57000"/>
                </a:scheme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5672" y="1337961"/>
              <a:ext cx="147365" cy="168417"/>
            </a:xfrm>
            <a:prstGeom prst="rect">
              <a:avLst/>
            </a:prstGeom>
            <a:effectLst>
              <a:outerShdw blurRad="63500" sx="102000" sy="102000" algn="ctr" rotWithShape="0">
                <a:schemeClr val="bg1">
                  <a:alpha val="57000"/>
                </a:scheme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99296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52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</vt:lpstr>
      <vt:lpstr>Wingdings</vt:lpstr>
      <vt:lpstr>Office Theme</vt:lpstr>
      <vt:lpstr>Coming Soon on James Island!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James Island 4 Bedroom Remodel</dc:title>
  <dc:creator>CVH360</dc:creator>
  <cp:lastModifiedBy>A. Thomas Price</cp:lastModifiedBy>
  <cp:revision>6</cp:revision>
  <dcterms:created xsi:type="dcterms:W3CDTF">2006-08-16T00:00:00Z</dcterms:created>
  <dcterms:modified xsi:type="dcterms:W3CDTF">2016-12-31T01:57:37Z</dcterms:modified>
</cp:coreProperties>
</file>