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AB6E"/>
    <a:srgbClr val="E9CC8A"/>
    <a:srgbClr val="CCCC00"/>
    <a:srgbClr val="E4CB94"/>
    <a:srgbClr val="CFAD6F"/>
    <a:srgbClr val="DFC28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49" d="100"/>
          <a:sy n="49" d="100"/>
        </p:scale>
        <p:origin x="1776"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4/4/2019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79"/>
            <a:ext cx="7772400" cy="5185648"/>
          </a:xfrm>
          <a:prstGeom prst="rect">
            <a:avLst/>
          </a:prstGeom>
          <a:ln>
            <a:noFill/>
          </a:ln>
          <a:effectLst/>
        </p:spPr>
      </p:pic>
      <p:sp>
        <p:nvSpPr>
          <p:cNvPr id="3" name="Subtitle 2"/>
          <p:cNvSpPr>
            <a:spLocks noGrp="1"/>
          </p:cNvSpPr>
          <p:nvPr>
            <p:ph type="subTitle" idx="1"/>
          </p:nvPr>
        </p:nvSpPr>
        <p:spPr>
          <a:xfrm>
            <a:off x="3" y="5188807"/>
            <a:ext cx="7771205" cy="2569370"/>
          </a:xfrm>
        </p:spPr>
        <p:txBody>
          <a:bodyPr anchor="ctr">
            <a:noAutofit/>
          </a:bodyPr>
          <a:lstStyle/>
          <a:p>
            <a:r>
              <a:rPr lang="en-US" sz="1300" dirty="0">
                <a:solidFill>
                  <a:schemeClr val="bg1"/>
                </a:solidFill>
                <a:latin typeface="Lucida Sans" panose="020B0602030504020204" pitchFamily="34" charset="0"/>
              </a:rPr>
              <a:t>One person's loss is another person's gain! Financing fell through so this beautiful house is available! Move-in Ready! Brand new hardwood flooring! Freshly painted main living area! New dishwasher! Corner lot! Pond! Master down! DD II schools! Enter this bright and airy home to a welcoming, open plan! Kitchen is open to dining area and family room making it great for entertaining or enjoying family time while preparing meals. The kitchen is spacious with lots of counter space for working and cabinets for storing. Half bath is off entry. This home is light and bright with windows on the side and 2 story family room. Master is off family room with great views of the pond, has double closets. Upstairs find a loft, 2 bedrooms and bath. Loft would make a nice office area or second gathering space. Bedrooms are large and have vaulted ceiling for the added feeling of space. This home has been well kept, inside and out! Enjoy peaceful views of pond and wildlife. from screened porch. Owner was a gardener see pictures of the beautiful landscaping when in bloom. HVAC new in 6/2017. Call today for a private showing.</a:t>
            </a:r>
          </a:p>
        </p:txBody>
      </p:sp>
      <p:sp>
        <p:nvSpPr>
          <p:cNvPr id="4" name="Rectangle 3"/>
          <p:cNvSpPr/>
          <p:nvPr/>
        </p:nvSpPr>
        <p:spPr>
          <a:xfrm>
            <a:off x="1751410" y="4387008"/>
            <a:ext cx="6026148" cy="800219"/>
          </a:xfrm>
          <a:prstGeom prst="rect">
            <a:avLst/>
          </a:prstGeom>
        </p:spPr>
        <p:txBody>
          <a:bodyPr wrap="square">
            <a:spAutoFit/>
          </a:bodyPr>
          <a:lstStyle/>
          <a:p>
            <a:pPr algn="ctr"/>
            <a:r>
              <a:rPr lang="en-US" sz="1800" b="1"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8690 Grassy Oak Trail</a:t>
            </a:r>
          </a:p>
          <a:p>
            <a:pPr algn="ctr"/>
            <a:r>
              <a:rPr lang="en-US" sz="14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Coosaw Commons ~ North Charleston, SC 29420</a:t>
            </a:r>
          </a:p>
          <a:p>
            <a:pPr algn="ctr"/>
            <a:r>
              <a:rPr lang="en-US" sz="1400" dirty="0">
                <a:ln w="3175">
                  <a:noFill/>
                </a:ln>
                <a:solidFill>
                  <a:schemeClr val="bg1"/>
                </a:solidFill>
                <a:effectLst>
                  <a:outerShdw blurRad="38100" dist="38100" dir="2700000" algn="tl">
                    <a:srgbClr val="000000">
                      <a:alpha val="43137"/>
                    </a:srgbClr>
                  </a:outerShdw>
                </a:effectLst>
                <a:latin typeface="Lucida Sans" panose="020B0602030504020204" pitchFamily="34" charset="0"/>
              </a:rPr>
              <a:t>MLS# 19002812 ~ $184,500</a:t>
            </a:r>
            <a:endParaRPr lang="en-US" sz="1200" i="1" dirty="0">
              <a:ln w="3175">
                <a:noFill/>
              </a:ln>
              <a:solidFill>
                <a:schemeClr val="bg1"/>
              </a:solidFill>
              <a:effectLst>
                <a:outerShdw blurRad="38100" dist="38100" dir="2700000" algn="tl">
                  <a:srgbClr val="000000">
                    <a:alpha val="43137"/>
                  </a:srgbClr>
                </a:outerShdw>
              </a:effectLst>
              <a:latin typeface="Lucida Sans" panose="020B0602030504020204" pitchFamily="34" charset="0"/>
            </a:endParaRPr>
          </a:p>
        </p:txBody>
      </p:sp>
      <p:sp>
        <p:nvSpPr>
          <p:cNvPr id="30" name="Rectangle 29"/>
          <p:cNvSpPr/>
          <p:nvPr/>
        </p:nvSpPr>
        <p:spPr>
          <a:xfrm>
            <a:off x="1751410" y="9064823"/>
            <a:ext cx="4267200" cy="630942"/>
          </a:xfrm>
          <a:prstGeom prst="rect">
            <a:avLst/>
          </a:prstGeom>
        </p:spPr>
        <p:txBody>
          <a:bodyPr wrap="square">
            <a:spAutoFit/>
          </a:bodyPr>
          <a:lstStyle/>
          <a:p>
            <a:pPr algn="ctr"/>
            <a:r>
              <a:rPr lang="en-US" sz="1400" dirty="0">
                <a:solidFill>
                  <a:schemeClr val="bg1"/>
                </a:solidFill>
                <a:latin typeface="Lucida Sans" panose="020B0602030504020204" pitchFamily="34" charset="0"/>
              </a:rPr>
              <a:t>Laurie Loparo</a:t>
            </a:r>
            <a:br>
              <a:rPr lang="en-US" sz="1400" dirty="0">
                <a:solidFill>
                  <a:schemeClr val="bg1"/>
                </a:solidFill>
                <a:latin typeface="Lucida Sans" panose="020B0602030504020204" pitchFamily="34" charset="0"/>
              </a:rPr>
            </a:br>
            <a:r>
              <a:rPr lang="en-US" sz="1050" dirty="0">
                <a:solidFill>
                  <a:schemeClr val="bg1"/>
                </a:solidFill>
                <a:latin typeface="Lucida Sans" panose="020B0602030504020204" pitchFamily="34" charset="0"/>
              </a:rPr>
              <a:t>((843) 442-1290 | laurieloparo@gmail.com</a:t>
            </a:r>
          </a:p>
          <a:p>
            <a:pPr algn="ctr"/>
            <a:r>
              <a:rPr lang="en-US" sz="1050" dirty="0">
                <a:solidFill>
                  <a:schemeClr val="bg1"/>
                </a:solidFill>
                <a:latin typeface="Lucida Sans" panose="020B0602030504020204" pitchFamily="34" charset="0"/>
              </a:rPr>
              <a:t>www.lauriesellscharleston.com</a:t>
            </a:r>
          </a:p>
        </p:txBody>
      </p:sp>
      <p:sp>
        <p:nvSpPr>
          <p:cNvPr id="35" name="Rectangle 34"/>
          <p:cNvSpPr/>
          <p:nvPr/>
        </p:nvSpPr>
        <p:spPr>
          <a:xfrm>
            <a:off x="-1188" y="9842956"/>
            <a:ext cx="7772396" cy="215444"/>
          </a:xfrm>
          <a:prstGeom prst="rect">
            <a:avLst/>
          </a:prstGeom>
        </p:spPr>
        <p:txBody>
          <a:bodyPr wrap="square" anchor="b">
            <a:spAutoFit/>
          </a:bodyPr>
          <a:lstStyle/>
          <a:p>
            <a:pPr algn="ctr"/>
            <a:r>
              <a:rPr lang="en-US" sz="800" dirty="0">
                <a:solidFill>
                  <a:schemeClr val="bg1"/>
                </a:solidFill>
                <a:latin typeface="Lucida Sans" panose="020B0602030504020204" pitchFamily="34" charset="0"/>
              </a:rPr>
              <a:t>Carolina One Real Estate | 873 Orleans Road, Ste 102 | Charleston, SC 29407-5753</a:t>
            </a:r>
          </a:p>
        </p:txBody>
      </p:sp>
      <p:pic>
        <p:nvPicPr>
          <p:cNvPr id="37"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285106" y="9058249"/>
            <a:ext cx="1352317" cy="896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 name="Picture 3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77" y="9182169"/>
            <a:ext cx="1728723" cy="648271"/>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1751410" y="0"/>
            <a:ext cx="6019798" cy="990600"/>
          </a:xfrm>
          <a:effectLst/>
        </p:spPr>
        <p:txBody>
          <a:bodyPr anchor="t">
            <a:noAutofit/>
          </a:bodyPr>
          <a:lstStyle/>
          <a:p>
            <a:r>
              <a:rPr lang="en-US" sz="2800" b="1" i="1" dirty="0">
                <a:solidFill>
                  <a:schemeClr val="bg1"/>
                </a:solidFill>
                <a:latin typeface="Lucida Sans" panose="020B0602030504020204" pitchFamily="34" charset="0"/>
              </a:rPr>
              <a:t>Financing Fell Through…</a:t>
            </a:r>
            <a:br>
              <a:rPr lang="en-US" sz="2800" b="1" i="1" dirty="0">
                <a:solidFill>
                  <a:schemeClr val="bg1"/>
                </a:solidFill>
                <a:latin typeface="Lucida Sans" panose="020B0602030504020204" pitchFamily="34" charset="0"/>
              </a:rPr>
            </a:br>
            <a:r>
              <a:rPr lang="en-US" sz="2800" b="1" i="1" dirty="0">
                <a:solidFill>
                  <a:schemeClr val="bg1"/>
                </a:solidFill>
                <a:latin typeface="Lucida Sans" panose="020B0602030504020204" pitchFamily="34" charset="0"/>
              </a:rPr>
              <a:t>So It’s Back On The Market!</a:t>
            </a:r>
          </a:p>
        </p:txBody>
      </p:sp>
      <p:pic>
        <p:nvPicPr>
          <p:cNvPr id="5" name="Picture 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32190" y="1406191"/>
            <a:ext cx="1619283" cy="1081023"/>
          </a:xfrm>
          <a:prstGeom prst="rect">
            <a:avLst/>
          </a:prstGeom>
          <a:ln>
            <a:noFill/>
          </a:ln>
          <a:effectLst>
            <a:outerShdw blurRad="292100" dist="139700" dir="2700000" algn="tl" rotWithShape="0">
              <a:srgbClr val="333333">
                <a:alpha val="65000"/>
              </a:srgbClr>
            </a:outerShdw>
          </a:effectLst>
        </p:spPr>
      </p:pic>
      <p:pic>
        <p:nvPicPr>
          <p:cNvPr id="6" name="Picture 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132190" y="3948176"/>
            <a:ext cx="1619283" cy="1081023"/>
          </a:xfrm>
          <a:prstGeom prst="rect">
            <a:avLst/>
          </a:prstGeom>
          <a:ln>
            <a:noFill/>
          </a:ln>
          <a:effectLst>
            <a:outerShdw blurRad="292100" dist="139700" dir="2700000" algn="tl" rotWithShape="0">
              <a:srgbClr val="333333">
                <a:alpha val="65000"/>
              </a:srgbClr>
            </a:outerShdw>
          </a:effectLst>
        </p:spPr>
      </p:pic>
      <p:pic>
        <p:nvPicPr>
          <p:cNvPr id="7" name="Picture 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132190" y="7758176"/>
            <a:ext cx="1619283" cy="1081023"/>
          </a:xfrm>
          <a:prstGeom prst="rect">
            <a:avLst/>
          </a:prstGeom>
          <a:ln>
            <a:noFill/>
          </a:ln>
          <a:effectLst>
            <a:outerShdw blurRad="292100" dist="139700" dir="2700000" algn="tl" rotWithShape="0">
              <a:srgbClr val="333333">
                <a:alpha val="65000"/>
              </a:srgbClr>
            </a:outerShdw>
          </a:effectLst>
        </p:spPr>
      </p:pic>
      <p:pic>
        <p:nvPicPr>
          <p:cNvPr id="8" name="Picture 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6020926" y="7758176"/>
            <a:ext cx="1619283" cy="1081023"/>
          </a:xfrm>
          <a:prstGeom prst="rect">
            <a:avLst/>
          </a:prstGeom>
          <a:ln>
            <a:noFill/>
          </a:ln>
          <a:effectLst>
            <a:outerShdw blurRad="292100" dist="139700" dir="2700000" algn="tl" rotWithShape="0">
              <a:srgbClr val="333333">
                <a:alpha val="65000"/>
              </a:srgbClr>
            </a:outerShdw>
          </a:effectLst>
        </p:spPr>
      </p:pic>
      <p:pic>
        <p:nvPicPr>
          <p:cNvPr id="14" name="Picture 13"/>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132190" y="2677183"/>
            <a:ext cx="1619283" cy="1081023"/>
          </a:xfrm>
          <a:prstGeom prst="rect">
            <a:avLst/>
          </a:prstGeom>
          <a:ln>
            <a:noFill/>
          </a:ln>
          <a:effectLst>
            <a:outerShdw blurRad="292100" dist="139700" dir="2700000" algn="tl" rotWithShape="0">
              <a:srgbClr val="333333">
                <a:alpha val="65000"/>
              </a:srgbClr>
            </a:outerShdw>
          </a:effectLst>
        </p:spPr>
      </p:pic>
      <p:pic>
        <p:nvPicPr>
          <p:cNvPr id="15" name="Picture 14"/>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2095102" y="7758176"/>
            <a:ext cx="1619283" cy="1081023"/>
          </a:xfrm>
          <a:prstGeom prst="rect">
            <a:avLst/>
          </a:prstGeom>
          <a:ln>
            <a:noFill/>
          </a:ln>
          <a:effectLst>
            <a:outerShdw blurRad="292100" dist="139700" dir="2700000" algn="tl" rotWithShape="0">
              <a:srgbClr val="333333">
                <a:alpha val="65000"/>
              </a:srgbClr>
            </a:outerShdw>
          </a:effectLst>
        </p:spPr>
      </p:pic>
      <p:pic>
        <p:nvPicPr>
          <p:cNvPr id="16" name="Picture 1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132190" y="135199"/>
            <a:ext cx="1619283" cy="1081023"/>
          </a:xfrm>
          <a:prstGeom prst="rect">
            <a:avLst/>
          </a:prstGeom>
          <a:ln>
            <a:noFill/>
          </a:ln>
          <a:effectLst>
            <a:outerShdw blurRad="292100" dist="139700" dir="2700000" algn="tl" rotWithShape="0">
              <a:srgbClr val="333333">
                <a:alpha val="65000"/>
              </a:srgbClr>
            </a:outerShdw>
          </a:effectLst>
        </p:spPr>
      </p:pic>
      <p:pic>
        <p:nvPicPr>
          <p:cNvPr id="17" name="Picture 16"/>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4058014" y="7758176"/>
            <a:ext cx="1619283" cy="10810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31411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884</TotalTime>
  <Words>262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Lucida Sans</vt:lpstr>
      <vt:lpstr>Office Theme</vt:lpstr>
      <vt:lpstr>Financing Fell Through… So It’s Back On The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63</cp:revision>
  <dcterms:created xsi:type="dcterms:W3CDTF">2006-08-16T00:00:00Z</dcterms:created>
  <dcterms:modified xsi:type="dcterms:W3CDTF">2019-04-04T15:08:36Z</dcterms:modified>
</cp:coreProperties>
</file>