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5/18/2017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95503" y="5562600"/>
            <a:ext cx="7585989" cy="2462213"/>
          </a:xfrm>
          <a:prstGeom prst="rect">
            <a:avLst/>
          </a:prstGeom>
        </p:spPr>
        <p:txBody>
          <a:bodyPr wrap="square" numCol="1">
            <a:spAutoFit/>
          </a:bodyPr>
          <a:lstStyle/>
          <a:p>
            <a:pPr algn="ctr"/>
            <a:r>
              <a:rPr lang="en-US" sz="1400" dirty="0">
                <a:solidFill>
                  <a:schemeClr val="tx2">
                    <a:lumMod val="50000"/>
                  </a:schemeClr>
                </a:solidFill>
                <a:latin typeface="Cambria" panose="02040503050406030204" pitchFamily="18" charset="0"/>
              </a:rPr>
              <a:t>This beautiful single family patio home is located in a quiet neighborhood. Very spacious floor plan with hardwood floors throughout the bedrooms, kitchen, living room and dining room. The spacious kitchen with island comes with Corian counter tops and built in appliances. The large master bedroom has plenty of room for a king sized bed. Master bath includes garden tub/shower and ceramic tile floors. The second guest bedroom opens onto a front covered porch with ceramic tile and is enclosed with Carolina Porch panels including screens for year round use. The two guest bedrooms share a full bath with enclosed shower and ceramic floors. The back screened porch has ceramic tile that is accessed from the kitchen and dinning room. Also included is a two car garage.</a:t>
            </a:r>
          </a:p>
          <a:p>
            <a:pPr algn="ctr"/>
            <a:endParaRPr lang="en-US" sz="1400" dirty="0">
              <a:solidFill>
                <a:schemeClr val="tx2">
                  <a:lumMod val="50000"/>
                </a:schemeClr>
              </a:solidFill>
              <a:latin typeface="Cambria" panose="02040503050406030204" pitchFamily="18" charset="0"/>
            </a:endParaRPr>
          </a:p>
          <a:p>
            <a:pPr algn="ctr"/>
            <a:r>
              <a:rPr lang="en-US" sz="1400" i="1" dirty="0">
                <a:solidFill>
                  <a:schemeClr val="tx2">
                    <a:lumMod val="50000"/>
                  </a:schemeClr>
                </a:solidFill>
                <a:latin typeface="Cambria" panose="02040503050406030204" pitchFamily="18" charset="0"/>
              </a:rPr>
              <a:t>Open House hosted by Deborah Donovan Rice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4594" y="762000"/>
            <a:ext cx="4547807" cy="3410853"/>
          </a:xfrm>
          <a:prstGeom prst="rect">
            <a:avLst/>
          </a:prstGeom>
          <a:ln>
            <a:noFill/>
          </a:ln>
          <a:effectLst>
            <a:softEdge rad="112500"/>
          </a:effectLst>
        </p:spPr>
      </p:pic>
      <p:sp>
        <p:nvSpPr>
          <p:cNvPr id="2" name="Title 1"/>
          <p:cNvSpPr>
            <a:spLocks noGrp="1"/>
          </p:cNvSpPr>
          <p:nvPr>
            <p:ph type="ctrTitle"/>
          </p:nvPr>
        </p:nvSpPr>
        <p:spPr>
          <a:xfrm>
            <a:off x="7060" y="3619500"/>
            <a:ext cx="7762875" cy="830848"/>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8695 Grassy Oak Trail</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North Charleston, SC 29420 | MLS# 17010225 ~ $230,000</a:t>
            </a:r>
            <a:endParaRPr lang="en-US" sz="16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9355892"/>
            <a:ext cx="7772400" cy="677108"/>
          </a:xfrm>
          <a:prstGeom prst="rect">
            <a:avLst/>
          </a:prstGeom>
        </p:spPr>
        <p:txBody>
          <a:bodyPr wrap="square" anchor="ctr">
            <a:spAutoFit/>
          </a:bodyPr>
          <a:lstStyle/>
          <a:p>
            <a:r>
              <a:rPr lang="pt-BR" sz="1600" b="1" dirty="0">
                <a:solidFill>
                  <a:schemeClr val="tx2"/>
                </a:solidFill>
                <a:latin typeface="Cambria" panose="02040503050406030204" pitchFamily="18" charset="0"/>
              </a:rPr>
              <a:t>Chip Streeter</a:t>
            </a:r>
          </a:p>
          <a:p>
            <a:r>
              <a:rPr lang="pt-BR" sz="1100" dirty="0">
                <a:solidFill>
                  <a:schemeClr val="tx2"/>
                </a:solidFill>
                <a:latin typeface="Cambria" panose="02040503050406030204" pitchFamily="18" charset="0"/>
              </a:rPr>
              <a:t>(843) 300-8797</a:t>
            </a:r>
          </a:p>
          <a:p>
            <a:r>
              <a:rPr lang="pt-BR" sz="1100" dirty="0">
                <a:solidFill>
                  <a:schemeClr val="tx2"/>
                </a:solidFill>
                <a:latin typeface="Cambria" panose="02040503050406030204" pitchFamily="18" charset="0"/>
              </a:rPr>
              <a:t>chip.streeter@cbcarolinas.com</a:t>
            </a:r>
            <a:endParaRPr lang="en-US" sz="1000" dirty="0">
              <a:solidFill>
                <a:schemeClr val="tx2"/>
              </a:solidFill>
              <a:latin typeface="Cambria" panose="02040503050406030204" pitchFamily="18" charset="0"/>
            </a:endParaRPr>
          </a:p>
        </p:txBody>
      </p:sp>
      <p:sp>
        <p:nvSpPr>
          <p:cNvPr id="6" name="Rectangle 5"/>
          <p:cNvSpPr/>
          <p:nvPr/>
        </p:nvSpPr>
        <p:spPr>
          <a:xfrm>
            <a:off x="11029" y="9455919"/>
            <a:ext cx="7797967" cy="577081"/>
          </a:xfrm>
          <a:prstGeom prst="rect">
            <a:avLst/>
          </a:prstGeom>
        </p:spPr>
        <p:txBody>
          <a:bodyPr wrap="square">
            <a:spAutoFit/>
          </a:bodyPr>
          <a:lstStyle/>
          <a:p>
            <a:pPr algn="r"/>
            <a:r>
              <a:rPr lang="en-US" sz="1050" dirty="0">
                <a:solidFill>
                  <a:schemeClr val="tx2"/>
                </a:solidFill>
                <a:latin typeface="Cambria" panose="02040503050406030204" pitchFamily="18" charset="0"/>
              </a:rPr>
              <a:t>Coldwell Banker Residential Brokerage</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1127 </a:t>
            </a:r>
            <a:r>
              <a:rPr lang="en-US" sz="1050" dirty="0" err="1">
                <a:solidFill>
                  <a:schemeClr val="tx2"/>
                </a:solidFill>
                <a:latin typeface="Cambria" panose="02040503050406030204" pitchFamily="18" charset="0"/>
              </a:rPr>
              <a:t>Queensborough</a:t>
            </a:r>
            <a:r>
              <a:rPr lang="en-US" sz="1050" dirty="0">
                <a:solidFill>
                  <a:schemeClr val="tx2"/>
                </a:solidFill>
                <a:latin typeface="Cambria" panose="02040503050406030204" pitchFamily="18" charset="0"/>
              </a:rPr>
              <a:t> Blvd</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Mount Pleasant, SC 29464</a:t>
            </a:r>
          </a:p>
        </p:txBody>
      </p:sp>
      <p:sp>
        <p:nvSpPr>
          <p:cNvPr id="5" name="Rectangle 4"/>
          <p:cNvSpPr/>
          <p:nvPr/>
        </p:nvSpPr>
        <p:spPr>
          <a:xfrm>
            <a:off x="2298" y="2737"/>
            <a:ext cx="7772399" cy="830997"/>
          </a:xfrm>
          <a:prstGeom prst="rect">
            <a:avLst/>
          </a:prstGeom>
        </p:spPr>
        <p:txBody>
          <a:bodyPr wrap="square" anchor="t">
            <a:spAutoFit/>
          </a:bodyPr>
          <a:lstStyle/>
          <a:p>
            <a:pPr algn="ctr"/>
            <a: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t>New Listing in Coosaw Commons</a:t>
            </a:r>
          </a:p>
          <a:p>
            <a:pPr algn="ctr"/>
            <a:r>
              <a:rPr lang="en-US" b="1" i="1" dirty="0">
                <a:solidFill>
                  <a:srgbClr val="FFFF00"/>
                </a:solidFill>
                <a:effectLst>
                  <a:outerShdw blurRad="38100" dist="38100" dir="2700000" algn="tl">
                    <a:srgbClr val="000000">
                      <a:alpha val="43137"/>
                    </a:srgbClr>
                  </a:outerShdw>
                </a:effectLst>
                <a:latin typeface="Cambria" panose="02040503050406030204" pitchFamily="18" charset="0"/>
              </a:rPr>
              <a:t>Open House Sunday May 21</a:t>
            </a:r>
            <a:r>
              <a:rPr lang="en-US" b="1" i="1" baseline="30000" dirty="0">
                <a:solidFill>
                  <a:srgbClr val="FFFF00"/>
                </a:solidFill>
                <a:effectLst>
                  <a:outerShdw blurRad="38100" dist="38100" dir="2700000" algn="tl">
                    <a:srgbClr val="000000">
                      <a:alpha val="43137"/>
                    </a:srgbClr>
                  </a:outerShdw>
                </a:effectLst>
                <a:latin typeface="Cambria" panose="02040503050406030204" pitchFamily="18" charset="0"/>
              </a:rPr>
              <a:t>st</a:t>
            </a:r>
            <a:r>
              <a:rPr lang="en-US" b="1" i="1" dirty="0">
                <a:solidFill>
                  <a:srgbClr val="FFFF00"/>
                </a:solidFill>
                <a:effectLst>
                  <a:outerShdw blurRad="38100" dist="38100" dir="2700000" algn="tl">
                    <a:srgbClr val="000000">
                      <a:alpha val="43137"/>
                    </a:srgbClr>
                  </a:outerShdw>
                </a:effectLst>
                <a:latin typeface="Cambria" panose="02040503050406030204" pitchFamily="18" charset="0"/>
              </a:rPr>
              <a:t> from 1-5pm</a:t>
            </a:r>
          </a:p>
        </p:txBody>
      </p:sp>
      <p:grpSp>
        <p:nvGrpSpPr>
          <p:cNvPr id="10" name="Group 9"/>
          <p:cNvGrpSpPr/>
          <p:nvPr/>
        </p:nvGrpSpPr>
        <p:grpSpPr>
          <a:xfrm>
            <a:off x="101331" y="4465321"/>
            <a:ext cx="7585990" cy="1097279"/>
            <a:chOff x="101331" y="4617721"/>
            <a:chExt cx="7585990" cy="1097279"/>
          </a:xfrm>
        </p:grpSpPr>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069" y="4617721"/>
              <a:ext cx="1463040" cy="1097279"/>
            </a:xfrm>
            <a:prstGeom prst="rect">
              <a:avLst/>
            </a:prstGeom>
            <a:ln>
              <a:noFill/>
            </a:ln>
            <a:effectLst>
              <a:softEdge rad="112500"/>
            </a:effectLst>
          </p:spPr>
        </p:pic>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331" y="4617721"/>
              <a:ext cx="1463040" cy="1097279"/>
            </a:xfrm>
            <a:prstGeom prst="rect">
              <a:avLst/>
            </a:prstGeom>
            <a:ln>
              <a:noFill/>
            </a:ln>
            <a:effectLst>
              <a:softEdge rad="112500"/>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24281" y="4617721"/>
              <a:ext cx="1463040" cy="1097279"/>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62807" y="4617721"/>
              <a:ext cx="1463040" cy="1097279"/>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93545" y="4617721"/>
              <a:ext cx="1463040" cy="1097279"/>
            </a:xfrm>
            <a:prstGeom prst="rect">
              <a:avLst/>
            </a:prstGeom>
            <a:ln>
              <a:noFill/>
            </a:ln>
            <a:effectLst>
              <a:softEdge rad="112500"/>
            </a:effectLst>
          </p:spPr>
        </p:pic>
      </p:grpSp>
      <p:pic>
        <p:nvPicPr>
          <p:cNvPr id="7" name="Picture 2" descr="http://www.charlestonvirtualhomes.com/images/logos/CB_United.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0335" y="9423400"/>
            <a:ext cx="1076325" cy="609600"/>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101331" y="8153400"/>
            <a:ext cx="7585990" cy="1097279"/>
            <a:chOff x="101331" y="8053884"/>
            <a:chExt cx="7585990" cy="1097279"/>
          </a:xfrm>
        </p:grpSpPr>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331" y="8053884"/>
              <a:ext cx="1463039" cy="1097279"/>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24282" y="8053884"/>
              <a:ext cx="1463039" cy="1097279"/>
            </a:xfrm>
            <a:prstGeom prst="rect">
              <a:avLst/>
            </a:prstGeom>
            <a:ln>
              <a:noFill/>
            </a:ln>
            <a:effectLst>
              <a:softEdge rad="112500"/>
            </a:effectLst>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32069" y="8053884"/>
              <a:ext cx="1463039" cy="1097279"/>
            </a:xfrm>
            <a:prstGeom prst="rect">
              <a:avLst/>
            </a:prstGeom>
            <a:ln>
              <a:noFill/>
            </a:ln>
            <a:effectLst>
              <a:softEdge rad="112500"/>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62807" y="8053884"/>
              <a:ext cx="1463039" cy="1097279"/>
            </a:xfrm>
            <a:prstGeom prst="rect">
              <a:avLst/>
            </a:prstGeom>
            <a:ln>
              <a:noFill/>
            </a:ln>
            <a:effectLst>
              <a:softEdge rad="112500"/>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93545" y="8053884"/>
              <a:ext cx="1463040" cy="1097279"/>
            </a:xfrm>
            <a:prstGeom prst="rect">
              <a:avLst/>
            </a:prstGeom>
            <a:ln>
              <a:noFill/>
            </a:ln>
            <a:effectLst>
              <a:softEdge rad="112500"/>
            </a:effectLst>
          </p:spPr>
        </p:pic>
      </p:gr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582</TotalTime>
  <Words>172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8695 Grassy Oak Trail North Charleston, SC 29420 | MLS# 17010225 ~ $230,000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63</cp:revision>
  <dcterms:created xsi:type="dcterms:W3CDTF">2006-08-16T00:00:00Z</dcterms:created>
  <dcterms:modified xsi:type="dcterms:W3CDTF">2017-05-18T19:25:29Z</dcterms:modified>
</cp:coreProperties>
</file>