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956" y="96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828800"/>
            <a:ext cx="8229600" cy="24384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4442264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6185"/>
            <a:ext cx="2057400" cy="780203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6185"/>
            <a:ext cx="6019800" cy="780203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812800"/>
            <a:ext cx="7086600" cy="24384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3343715"/>
            <a:ext cx="7086600" cy="2012949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8555568"/>
            <a:ext cx="762000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403860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1"/>
            <a:ext cx="403860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067"/>
            <a:ext cx="822960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2046817"/>
            <a:ext cx="4041775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3149601"/>
            <a:ext cx="4040188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3149601"/>
            <a:ext cx="4041775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64067"/>
            <a:ext cx="3008313" cy="154940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2032001"/>
            <a:ext cx="3008313" cy="6136217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364067"/>
            <a:ext cx="5111750" cy="780415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812800"/>
            <a:ext cx="5486400" cy="696384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442633"/>
            <a:ext cx="548640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555716"/>
            <a:ext cx="5486400" cy="707136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8555568"/>
            <a:ext cx="21336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8555568"/>
            <a:ext cx="2895600" cy="486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8555568"/>
            <a:ext cx="762000" cy="486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2" y="-1"/>
            <a:ext cx="9140050" cy="609641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 noChangeShapeType="1"/>
          </p:cNvSpPr>
          <p:nvPr/>
        </p:nvSpPr>
        <p:spPr bwMode="auto">
          <a:xfrm>
            <a:off x="0" y="-2"/>
            <a:ext cx="9144000" cy="141103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bg2"/>
                </a:solidFill>
                <a:latin typeface="Trajan Pro" panose="02020502050506020301" pitchFamily="18" charset="0"/>
                <a:cs typeface="Arial" pitchFamily="34" charset="0"/>
              </a:rPr>
              <a:t>Great Opportunity To Own On James Island!</a:t>
            </a:r>
            <a:endParaRPr lang="en-US" i="1" dirty="0">
              <a:solidFill>
                <a:schemeClr val="bg2"/>
              </a:solidFill>
              <a:latin typeface="Trajan Pro" panose="02020502050506020301" pitchFamily="18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200" y="7467600"/>
            <a:ext cx="5675869" cy="159592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6862276"/>
            <a:ext cx="7232613" cy="228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w Cen MT" pitchFamily="34" charset="0"/>
                <a:cs typeface="Arial" pitchFamily="34" charset="0"/>
              </a:rPr>
              <a:t>Nice 3 bedroom, 2 bath cottage in very convenient area of James Island.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Tw Cen MT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w Cen MT" pitchFamily="34" charset="0"/>
                <a:cs typeface="Arial" pitchFamily="34" charset="0"/>
              </a:rPr>
              <a:t>Nice Hardwood Floors throughout, Open Floor Plan, Wide Front Porch and Private Fenced in Backyard with Shed.</a:t>
            </a:r>
            <a:endParaRPr kumimoji="0" lang="en-US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1"/>
          <p:cNvSpPr txBox="1">
            <a:spLocks noChangeArrowheads="1" noChangeShapeType="1"/>
          </p:cNvSpPr>
          <p:nvPr/>
        </p:nvSpPr>
        <p:spPr bwMode="auto">
          <a:xfrm>
            <a:off x="7232614" y="6097384"/>
            <a:ext cx="1909510" cy="1065416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  <a:ex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Tw Cen MT" pitchFamily="34" charset="0"/>
                <a:cs typeface="Arial" pitchFamily="34" charset="0"/>
              </a:rPr>
              <a:t>Michael Dew</a:t>
            </a:r>
            <a:endParaRPr lang="en-US" sz="1100" dirty="0">
              <a:latin typeface="Tw Cen MT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latin typeface="Tw Cen MT" pitchFamily="34" charset="0"/>
                <a:cs typeface="Arial" pitchFamily="34" charset="0"/>
              </a:rPr>
              <a:t>O (843) 769-5100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latin typeface="Tw Cen MT" pitchFamily="34" charset="0"/>
                <a:cs typeface="Arial" pitchFamily="34" charset="0"/>
              </a:rPr>
              <a:t>M (843) 870-7000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latin typeface="Tw Cen MT" pitchFamily="34" charset="0"/>
                <a:cs typeface="Arial" pitchFamily="34" charset="0"/>
              </a:rPr>
              <a:t>michaeledew@gmail.com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latin typeface="Tw Cen MT" pitchFamily="34" charset="0"/>
                <a:cs typeface="Arial" pitchFamily="34" charset="0"/>
              </a:rPr>
              <a:t>www.michaeldewrealestate.com</a:t>
            </a:r>
            <a:endParaRPr lang="en-US" sz="1050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1050" b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426439" y="7275412"/>
            <a:ext cx="1521860" cy="696852"/>
            <a:chOff x="7426439" y="6982836"/>
            <a:chExt cx="1521860" cy="696852"/>
          </a:xfrm>
        </p:grpSpPr>
        <p:sp>
          <p:nvSpPr>
            <p:cNvPr id="2" name="Rounded Rectangle 1"/>
            <p:cNvSpPr/>
            <p:nvPr/>
          </p:nvSpPr>
          <p:spPr>
            <a:xfrm>
              <a:off x="7498080" y="7193280"/>
              <a:ext cx="1356360" cy="27432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833360" y="7033260"/>
              <a:ext cx="685800" cy="6096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26439" y="6982836"/>
              <a:ext cx="1521860" cy="696852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7232614" y="8084876"/>
            <a:ext cx="1909510" cy="98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AgentOwned Charleston Group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902 Savannah Hwy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Charleston, SC 29407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Real </a:t>
            </a: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Estate ● Mortgage</a:t>
            </a:r>
            <a:b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</a:b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Insurance ● Business Brokerage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788" y="8953632"/>
            <a:ext cx="139417" cy="19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4053" y="5011624"/>
            <a:ext cx="1368704" cy="9129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5011622"/>
            <a:ext cx="1368707" cy="91292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3"/>
          <p:cNvSpPr txBox="1">
            <a:spLocks noChangeArrowheads="1" noChangeShapeType="1"/>
          </p:cNvSpPr>
          <p:nvPr/>
        </p:nvSpPr>
        <p:spPr bwMode="auto">
          <a:xfrm>
            <a:off x="6468" y="6096000"/>
            <a:ext cx="722614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870 Sedge Court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Dove Run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 Charleston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 MLS# 16024180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 $234,100</a:t>
            </a:r>
            <a:endParaRPr kumimoji="0" lang="en-US" sz="1050" b="1" i="0" u="none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  <a:cs typeface="Arial" pitchFamily="34" charset="0"/>
            </a:endParaRPr>
          </a:p>
        </p:txBody>
      </p:sp>
      <p:pic>
        <p:nvPicPr>
          <p:cNvPr id="24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3" y="5011624"/>
            <a:ext cx="1368704" cy="9129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8102" y="5011622"/>
            <a:ext cx="1368707" cy="91292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2151" y="5011622"/>
            <a:ext cx="1368707" cy="91292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3"/>
          <p:cNvSpPr txBox="1">
            <a:spLocks noChangeArrowheads="1" noChangeShapeType="1"/>
          </p:cNvSpPr>
          <p:nvPr/>
        </p:nvSpPr>
        <p:spPr bwMode="auto">
          <a:xfrm>
            <a:off x="4929112" y="743614"/>
            <a:ext cx="4120555" cy="105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  <a:cs typeface="Arial" pitchFamily="34" charset="0"/>
              </a:rPr>
              <a:t>PRICE REDUCED!!</a:t>
            </a:r>
            <a:endParaRPr lang="en-US" b="1" i="1" dirty="0"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ajan Pro" panose="02020502050506020301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016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233</TotalTime>
  <Words>88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Book Antiqua</vt:lpstr>
      <vt:lpstr>Lucida Sans</vt:lpstr>
      <vt:lpstr>Trajan Pro</vt:lpstr>
      <vt:lpstr>Tw Cen MT</vt:lpstr>
      <vt:lpstr>Wingdings</vt:lpstr>
      <vt:lpstr>Wingdings 2</vt:lpstr>
      <vt:lpstr>Wingdings 3</vt:lpstr>
      <vt:lpstr>Apex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30</cp:revision>
  <dcterms:created xsi:type="dcterms:W3CDTF">2006-08-16T00:00:00Z</dcterms:created>
  <dcterms:modified xsi:type="dcterms:W3CDTF">2016-12-09T18:31:15Z</dcterms:modified>
</cp:coreProperties>
</file>