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-246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7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5"/>
            <a:ext cx="6606540" cy="28003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3"/>
            <a:ext cx="3432810" cy="8448464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3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7"/>
            <a:ext cx="3435508" cy="7375737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4"/>
            <a:ext cx="4344988" cy="1092581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4"/>
            <a:ext cx="2557066" cy="87566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88" y="160125"/>
            <a:ext cx="7345998" cy="490414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006" y="87085"/>
            <a:ext cx="7770387" cy="674915"/>
          </a:xfrm>
        </p:spPr>
        <p:txBody>
          <a:bodyPr>
            <a:noAutofit/>
          </a:bodyPr>
          <a:lstStyle/>
          <a:p>
            <a:r>
              <a:rPr lang="en-US" sz="3600" b="1" dirty="0">
                <a:solidFill>
                  <a:srgbClr val="00206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Huge Price Reduction!!</a:t>
            </a:r>
            <a:endParaRPr lang="en-US" sz="2800" i="1" dirty="0">
              <a:solidFill>
                <a:srgbClr val="00206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013" y="6510873"/>
            <a:ext cx="7772400" cy="3939246"/>
          </a:xfrm>
        </p:spPr>
        <p:txBody>
          <a:bodyPr anchor="ctr">
            <a:noAutofit/>
          </a:bodyPr>
          <a:lstStyle/>
          <a:p>
            <a:pPr>
              <a:lnSpc>
                <a:spcPct val="150000"/>
              </a:lnSpc>
            </a:pPr>
            <a:r>
              <a:rPr lang="en-US" sz="1600" b="1" i="1" dirty="0">
                <a:solidFill>
                  <a:schemeClr val="tx1"/>
                </a:solidFill>
                <a:latin typeface="Georgia" panose="02040502050405020303" pitchFamily="18" charset="0"/>
              </a:rPr>
              <a:t>Just reduced for quick sale</a:t>
            </a:r>
            <a:r>
              <a:rPr lang="en-US" sz="16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!!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Custom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Southern Living home designed by Brian Barks of Atlanta is nestled on the 13th green of the Coosaw premier golf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course.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Lovely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custom appointments include heart of pine floors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, new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granite counter tops, custom glazed cabinetry, arch entryways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, and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multiple large closets for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storage.</a:t>
            </a:r>
          </a:p>
          <a:p>
            <a:pPr>
              <a:lnSpc>
                <a:spcPct val="150000"/>
              </a:lnSpc>
            </a:pP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Enjoy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outdoor living in the low country from the screened porch overlooking the tranquil golf </a:t>
            </a:r>
            <a:r>
              <a:rPr lang="en-US" sz="1600" smtClean="0">
                <a:solidFill>
                  <a:schemeClr val="tx1"/>
                </a:solidFill>
                <a:latin typeface="Georgia" panose="02040502050405020303" pitchFamily="18" charset="0"/>
              </a:rPr>
              <a:t>course. Gated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neighborhood close to shopping, DD2 schools, just minutes from Boeing, Bosch and Charleston </a:t>
            </a:r>
            <a:r>
              <a:rPr lang="en-US" sz="1600" dirty="0" smtClean="0">
                <a:solidFill>
                  <a:schemeClr val="tx1"/>
                </a:solidFill>
                <a:latin typeface="Georgia" panose="02040502050405020303" pitchFamily="18" charset="0"/>
              </a:rPr>
              <a:t>airport. A </a:t>
            </a:r>
            <a:r>
              <a:rPr lang="en-US" sz="1600" dirty="0">
                <a:solidFill>
                  <a:schemeClr val="tx1"/>
                </a:solidFill>
                <a:latin typeface="Georgia" panose="02040502050405020303" pitchFamily="18" charset="0"/>
              </a:rPr>
              <a:t>must see in Coosaw! New carpet with acceptable offer.</a:t>
            </a:r>
            <a:endParaRPr lang="en-US" sz="1600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789062" y="11941730"/>
            <a:ext cx="298333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eorgia" panose="02040502050405020303" pitchFamily="18" charset="0"/>
              </a:rPr>
              <a:t>AgentOwned Charleston Group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</a:rPr>
              <a:t>902 Savannah Hwy</a:t>
            </a:r>
          </a:p>
          <a:p>
            <a:pPr algn="r"/>
            <a:r>
              <a:rPr lang="en-US" sz="1400" dirty="0">
                <a:latin typeface="Georgia" panose="02040502050405020303" pitchFamily="18" charset="0"/>
              </a:rPr>
              <a:t>Charleston, SC </a:t>
            </a:r>
            <a:r>
              <a:rPr lang="en-US" sz="1400" dirty="0" smtClean="0">
                <a:latin typeface="Georgia" panose="02040502050405020303" pitchFamily="18" charset="0"/>
              </a:rPr>
              <a:t>29407</a:t>
            </a:r>
            <a:endParaRPr lang="en-US" sz="1400" dirty="0">
              <a:latin typeface="Georgia" panose="02040502050405020303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9312" y="11896725"/>
            <a:ext cx="18097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211187" y="5367873"/>
            <a:ext cx="7345999" cy="1143000"/>
            <a:chOff x="211187" y="5407309"/>
            <a:chExt cx="7345999" cy="114300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187" y="5407309"/>
              <a:ext cx="171212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7106" y="5407309"/>
              <a:ext cx="1712119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9147" y="5407309"/>
              <a:ext cx="1712119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5066" y="5407309"/>
              <a:ext cx="1712120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5" name="Rectangle 4"/>
          <p:cNvSpPr/>
          <p:nvPr/>
        </p:nvSpPr>
        <p:spPr>
          <a:xfrm>
            <a:off x="211188" y="3962400"/>
            <a:ext cx="73459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8712 Herons </a:t>
            </a:r>
            <a:r>
              <a:rPr lang="en-US" sz="2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Walk</a:t>
            </a:r>
            <a:endParaRPr lang="en-US" sz="1800" dirty="0" smtClean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Coosaw Creek Country </a:t>
            </a:r>
            <a:r>
              <a:rPr lang="en-US" sz="1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Club ~ North Charleston</a:t>
            </a:r>
            <a:endParaRPr lang="en-US" sz="18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Georgia" panose="02040502050405020303" pitchFamily="18" charset="0"/>
            </a:endParaRPr>
          </a:p>
          <a:p>
            <a:pPr algn="ctr"/>
            <a:r>
              <a:rPr lang="en-US" sz="1800" dirty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MLS# </a:t>
            </a:r>
            <a:r>
              <a:rPr lang="en-US" sz="1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16014426 ~ </a:t>
            </a:r>
            <a:r>
              <a:rPr lang="en-US" sz="1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Now </a:t>
            </a:r>
            <a:r>
              <a:rPr lang="en-US" sz="1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offered for $</a:t>
            </a:r>
            <a:r>
              <a:rPr lang="en-US" sz="18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479,900</a:t>
            </a:r>
            <a:endParaRPr lang="en-US" sz="1800" dirty="0"/>
          </a:p>
        </p:txBody>
      </p:sp>
      <p:sp>
        <p:nvSpPr>
          <p:cNvPr id="10" name="Rectangle 9"/>
          <p:cNvSpPr/>
          <p:nvPr/>
        </p:nvSpPr>
        <p:spPr>
          <a:xfrm>
            <a:off x="-89026" y="-675187"/>
            <a:ext cx="761918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$5,000 Buyer's Agent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Bonus </a:t>
            </a:r>
            <a:r>
              <a:rPr lang="en-US" sz="2800" b="1" i="1" dirty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at </a:t>
            </a:r>
            <a:r>
              <a:rPr lang="en-US" sz="2800" b="1" i="1" dirty="0" smtClean="0"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Closing!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-14455" y="11941730"/>
            <a:ext cx="299376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Georgia" panose="02040502050405020303" pitchFamily="18" charset="0"/>
              </a:rPr>
              <a:t>Paul </a:t>
            </a:r>
            <a:r>
              <a:rPr lang="en-US" sz="1400" b="1" dirty="0" smtClean="0">
                <a:latin typeface="Georgia" panose="02040502050405020303" pitchFamily="18" charset="0"/>
              </a:rPr>
              <a:t>Welsh</a:t>
            </a:r>
          </a:p>
          <a:p>
            <a:r>
              <a:rPr lang="en-US" sz="1400" dirty="0">
                <a:latin typeface="Georgia" panose="02040502050405020303" pitchFamily="18" charset="0"/>
              </a:rPr>
              <a:t>(843) 343-9799</a:t>
            </a:r>
          </a:p>
          <a:p>
            <a:r>
              <a:rPr lang="en-US" sz="1400" dirty="0">
                <a:latin typeface="Georgia" panose="02040502050405020303" pitchFamily="18" charset="0"/>
              </a:rPr>
              <a:t>paulkwelsh@gmail.com</a:t>
            </a:r>
            <a:endParaRPr lang="en-US" sz="1400" dirty="0">
              <a:latin typeface="Georgia" panose="02040502050405020303" pitchFamily="18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11188" y="10450119"/>
            <a:ext cx="7345997" cy="1143000"/>
            <a:chOff x="211188" y="9893306"/>
            <a:chExt cx="7345997" cy="1143000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188" y="9893306"/>
              <a:ext cx="1712118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67106" y="9893306"/>
              <a:ext cx="1712118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089147" y="9893306"/>
              <a:ext cx="1712118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45067" y="9893306"/>
              <a:ext cx="1712118" cy="1143000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153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Huge Price Reduction!!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30</cp:revision>
  <dcterms:created xsi:type="dcterms:W3CDTF">2006-08-16T00:00:00Z</dcterms:created>
  <dcterms:modified xsi:type="dcterms:W3CDTF">2016-06-21T13:59:39Z</dcterms:modified>
</cp:coreProperties>
</file>