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97F"/>
    <a:srgbClr val="B6B5B1"/>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12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1/6/2017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jpeg"/><Relationship Id="rId7" Type="http://schemas.openxmlformats.org/officeDocument/2006/relationships/hyperlink" Target="http://www.seaydevelopment.com/" TargetMode="Externa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hyperlink" Target="mailto:david@seaydevelopment.com" TargetMode="External"/><Relationship Id="rId5" Type="http://schemas.openxmlformats.org/officeDocument/2006/relationships/image" Target="../media/image4.jpeg"/><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21336"/>
            <a:ext cx="7772400" cy="630936"/>
          </a:xfrm>
          <a:prstGeom prst="rect">
            <a:avLst/>
          </a:prstGeom>
          <a:solidFill>
            <a:srgbClr val="000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0" y="8092672"/>
            <a:ext cx="7772400" cy="60728"/>
          </a:xfrm>
          <a:prstGeom prst="rect">
            <a:avLst/>
          </a:prstGeom>
          <a:solidFill>
            <a:srgbClr val="000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603504"/>
          </a:xfrm>
        </p:spPr>
        <p:txBody>
          <a:bodyPr anchor="ctr">
            <a:noAutofit/>
          </a:bodyPr>
          <a:lstStyle/>
          <a:p>
            <a:r>
              <a:rPr lang="en-US" sz="3200" b="1" dirty="0">
                <a:solidFill>
                  <a:schemeClr val="bg1"/>
                </a:solidFill>
                <a:effectLst>
                  <a:outerShdw blurRad="38100" dist="38100" dir="2700000" algn="tl">
                    <a:srgbClr val="000000">
                      <a:alpha val="43137"/>
                    </a:srgbClr>
                  </a:outerShdw>
                </a:effectLst>
                <a:latin typeface="Waukegan LDO Extended" panose="020C0603020202020204" pitchFamily="34" charset="0"/>
              </a:rPr>
              <a:t>871 </a:t>
            </a:r>
            <a:r>
              <a:rPr lang="en-US" sz="3200" b="1" dirty="0" err="1">
                <a:solidFill>
                  <a:schemeClr val="bg1"/>
                </a:solidFill>
                <a:effectLst>
                  <a:outerShdw blurRad="38100" dist="38100" dir="2700000" algn="tl">
                    <a:srgbClr val="000000">
                      <a:alpha val="43137"/>
                    </a:srgbClr>
                  </a:outerShdw>
                </a:effectLst>
                <a:latin typeface="Waukegan LDO Extended" panose="020C0603020202020204" pitchFamily="34" charset="0"/>
              </a:rPr>
              <a:t>Lowcountry</a:t>
            </a:r>
            <a:r>
              <a:rPr lang="en-US" sz="3200" b="1" dirty="0">
                <a:solidFill>
                  <a:schemeClr val="bg1"/>
                </a:solidFill>
                <a:effectLst>
                  <a:outerShdw blurRad="38100" dist="38100" dir="2700000" algn="tl">
                    <a:srgbClr val="000000">
                      <a:alpha val="43137"/>
                    </a:srgbClr>
                  </a:outerShdw>
                </a:effectLst>
                <a:latin typeface="Waukegan LDO Extended" panose="020C0603020202020204" pitchFamily="34" charset="0"/>
              </a:rPr>
              <a:t> Blvd Downstairs Suite</a:t>
            </a:r>
          </a:p>
        </p:txBody>
      </p:sp>
      <p:sp>
        <p:nvSpPr>
          <p:cNvPr id="3" name="Subtitle 2"/>
          <p:cNvSpPr>
            <a:spLocks noGrp="1"/>
          </p:cNvSpPr>
          <p:nvPr>
            <p:ph type="subTitle" idx="1"/>
          </p:nvPr>
        </p:nvSpPr>
        <p:spPr>
          <a:xfrm>
            <a:off x="96310" y="3633206"/>
            <a:ext cx="5694890" cy="4345153"/>
          </a:xfrm>
          <a:noFill/>
        </p:spPr>
        <p:txBody>
          <a:bodyPr anchor="ctr">
            <a:normAutofit/>
          </a:bodyPr>
          <a:lstStyle/>
          <a:p>
            <a:r>
              <a:rPr lang="en-US" sz="3200" b="1" dirty="0">
                <a:solidFill>
                  <a:srgbClr val="00097F"/>
                </a:solidFill>
                <a:latin typeface="Waukegan LDO Extended" panose="020C0603020202020204" pitchFamily="34" charset="0"/>
              </a:rPr>
              <a:t>871 </a:t>
            </a:r>
            <a:r>
              <a:rPr lang="en-US" sz="3200" b="1" dirty="0" err="1">
                <a:solidFill>
                  <a:srgbClr val="00097F"/>
                </a:solidFill>
                <a:latin typeface="Waukegan LDO Extended" panose="020C0603020202020204" pitchFamily="34" charset="0"/>
              </a:rPr>
              <a:t>Lowcountry</a:t>
            </a:r>
            <a:r>
              <a:rPr lang="en-US" sz="3200" b="1" dirty="0">
                <a:solidFill>
                  <a:srgbClr val="00097F"/>
                </a:solidFill>
                <a:latin typeface="Waukegan LDO Extended" panose="020C0603020202020204" pitchFamily="34" charset="0"/>
              </a:rPr>
              <a:t> Blvd #100</a:t>
            </a:r>
          </a:p>
          <a:p>
            <a:r>
              <a:rPr lang="en-US" sz="3200" b="1" dirty="0">
                <a:solidFill>
                  <a:srgbClr val="00097F"/>
                </a:solidFill>
                <a:latin typeface="Waukegan LDO Extended" panose="020C0603020202020204" pitchFamily="34" charset="0"/>
              </a:rPr>
              <a:t>Mount Pleasant, SC 29464</a:t>
            </a:r>
          </a:p>
          <a:p>
            <a:endParaRPr lang="en-US" sz="2000" dirty="0">
              <a:solidFill>
                <a:schemeClr val="tx1"/>
              </a:solidFill>
              <a:latin typeface="Eras Light ITC" panose="020B0402030504020804" pitchFamily="34" charset="0"/>
            </a:endParaRPr>
          </a:p>
          <a:p>
            <a:r>
              <a:rPr lang="en-US" sz="2400" dirty="0">
                <a:solidFill>
                  <a:schemeClr val="bg1"/>
                </a:solidFill>
                <a:highlight>
                  <a:srgbClr val="00097F"/>
                </a:highlight>
                <a:latin typeface="Waukegan LDO Extended" panose="020C0603020202020204" pitchFamily="34" charset="0"/>
              </a:rPr>
              <a:t>OFFICE FOR LEASE</a:t>
            </a:r>
          </a:p>
          <a:p>
            <a:endParaRPr lang="en-US" sz="1600" dirty="0">
              <a:solidFill>
                <a:schemeClr val="tx1"/>
              </a:solidFill>
              <a:latin typeface="Eras Light ITC" panose="020B0402030504020804" pitchFamily="34" charset="0"/>
            </a:endParaRPr>
          </a:p>
          <a:p>
            <a:r>
              <a:rPr lang="en-US" sz="1600" dirty="0">
                <a:solidFill>
                  <a:schemeClr val="tx1"/>
                </a:solidFill>
                <a:latin typeface="Waukegan LDO" panose="020C0603020202020204" pitchFamily="34" charset="0"/>
              </a:rPr>
              <a:t>Ground Floor, with the upstairs also available which could offer 2,000 square feet. A flexible and open floor plan with the privacy of exterior offices. A kitchen, exterior offices and an open collaborative area make this a great space for many user types. The entire property has been improved allowing more parking and new landscaping. The Landlord is willing to offer new paint and carpet for the right user.</a:t>
            </a:r>
            <a:endParaRPr lang="en-US" sz="1600" i="1" dirty="0">
              <a:solidFill>
                <a:schemeClr val="tx1"/>
              </a:solidFill>
              <a:latin typeface="Waukegan LDO" panose="020C0603020202020204" pitchFamily="34" charset="0"/>
            </a:endParaRPr>
          </a:p>
        </p:txBody>
      </p:sp>
      <p:pic>
        <p:nvPicPr>
          <p:cNvPr id="28" name="Picture 2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311" y="713418"/>
            <a:ext cx="3740632" cy="2805475"/>
          </a:xfrm>
          <a:prstGeom prst="rect">
            <a:avLst/>
          </a:prstGeom>
          <a:ln>
            <a:noFill/>
          </a:ln>
          <a:effectLst/>
        </p:spPr>
      </p:pic>
      <p:pic>
        <p:nvPicPr>
          <p:cNvPr id="33" name="Picture 3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31428" y="713418"/>
            <a:ext cx="3742944" cy="2807208"/>
          </a:xfrm>
          <a:prstGeom prst="rect">
            <a:avLst/>
          </a:prstGeom>
          <a:ln>
            <a:noFill/>
          </a:ln>
          <a:effectLst/>
        </p:spPr>
      </p:pic>
      <p:graphicFrame>
        <p:nvGraphicFramePr>
          <p:cNvPr id="5" name="Table 4"/>
          <p:cNvGraphicFramePr>
            <a:graphicFrameLocks noGrp="1"/>
          </p:cNvGraphicFramePr>
          <p:nvPr>
            <p:extLst>
              <p:ext uri="{D42A27DB-BD31-4B8C-83A1-F6EECF244321}">
                <p14:modId xmlns:p14="http://schemas.microsoft.com/office/powerpoint/2010/main" val="3284295732"/>
              </p:ext>
            </p:extLst>
          </p:nvPr>
        </p:nvGraphicFramePr>
        <p:xfrm>
          <a:off x="96310" y="8247303"/>
          <a:ext cx="4018490" cy="1788930"/>
        </p:xfrm>
        <a:graphic>
          <a:graphicData uri="http://schemas.openxmlformats.org/drawingml/2006/table">
            <a:tbl>
              <a:tblPr firstRow="1" bandRow="1">
                <a:tableStyleId>{5C22544A-7EE6-4342-B048-85BDC9FD1C3A}</a:tableStyleId>
              </a:tblPr>
              <a:tblGrid>
                <a:gridCol w="1275261">
                  <a:extLst>
                    <a:ext uri="{9D8B030D-6E8A-4147-A177-3AD203B41FA5}">
                      <a16:colId xmlns:a16="http://schemas.microsoft.com/office/drawing/2014/main" val="1116633679"/>
                    </a:ext>
                  </a:extLst>
                </a:gridCol>
                <a:gridCol w="2743229">
                  <a:extLst>
                    <a:ext uri="{9D8B030D-6E8A-4147-A177-3AD203B41FA5}">
                      <a16:colId xmlns:a16="http://schemas.microsoft.com/office/drawing/2014/main" val="1560322096"/>
                    </a:ext>
                  </a:extLst>
                </a:gridCol>
              </a:tblGrid>
              <a:tr h="198770">
                <a:tc>
                  <a:txBody>
                    <a:bodyPr/>
                    <a:lstStyle/>
                    <a:p>
                      <a:r>
                        <a:rPr lang="en-US" sz="1000" b="0" dirty="0" err="1">
                          <a:solidFill>
                            <a:srgbClr val="00097F"/>
                          </a:solidFill>
                          <a:latin typeface="Waukegan LDO" panose="020C0603020202020204" pitchFamily="34" charset="0"/>
                        </a:rPr>
                        <a:t>Catylist</a:t>
                      </a:r>
                      <a:r>
                        <a:rPr lang="en-US" sz="1000" b="0" dirty="0">
                          <a:solidFill>
                            <a:srgbClr val="00097F"/>
                          </a:solidFill>
                          <a:latin typeface="Waukegan LDO" panose="020C0603020202020204" pitchFamily="34" charset="0"/>
                        </a:rPr>
                        <a:t> ID:</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#29977967</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88078370"/>
                  </a:ext>
                </a:extLst>
              </a:tr>
              <a:tr h="198770">
                <a:tc>
                  <a:txBody>
                    <a:bodyPr/>
                    <a:lstStyle/>
                    <a:p>
                      <a:r>
                        <a:rPr lang="en-US" sz="1000" b="0" dirty="0">
                          <a:solidFill>
                            <a:srgbClr val="00097F"/>
                          </a:solidFill>
                          <a:latin typeface="Waukegan LDO" panose="020C0603020202020204" pitchFamily="34" charset="0"/>
                        </a:rPr>
                        <a:t>Building Size (RSF):</a:t>
                      </a: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2,000 SF</a:t>
                      </a: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110752403"/>
                  </a:ext>
                </a:extLst>
              </a:tr>
              <a:tr h="198770">
                <a:tc>
                  <a:txBody>
                    <a:bodyPr/>
                    <a:lstStyle/>
                    <a:p>
                      <a:r>
                        <a:rPr lang="en-US" sz="1000" b="0" dirty="0">
                          <a:solidFill>
                            <a:srgbClr val="00097F"/>
                          </a:solidFill>
                          <a:latin typeface="Waukegan LDO" panose="020C0603020202020204" pitchFamily="34" charset="0"/>
                        </a:rPr>
                        <a:t>Lease Rate: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$21 PSF (Annual) / $3,500 (Monthly)</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23587458"/>
                  </a:ext>
                </a:extLst>
              </a:tr>
              <a:tr h="198770">
                <a:tc>
                  <a:txBody>
                    <a:bodyPr/>
                    <a:lstStyle/>
                    <a:p>
                      <a:r>
                        <a:rPr lang="en-US" sz="1000" b="0" dirty="0">
                          <a:solidFill>
                            <a:srgbClr val="00097F"/>
                          </a:solidFill>
                          <a:latin typeface="Waukegan LDO" panose="020C0603020202020204" pitchFamily="34" charset="0"/>
                        </a:rPr>
                        <a:t>Lease Types:</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NNN</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86060921"/>
                  </a:ext>
                </a:extLst>
              </a:tr>
              <a:tr h="198770">
                <a:tc>
                  <a:txBody>
                    <a:bodyPr/>
                    <a:lstStyle/>
                    <a:p>
                      <a:r>
                        <a:rPr lang="en-US" sz="1000" b="0" dirty="0">
                          <a:solidFill>
                            <a:srgbClr val="00097F"/>
                          </a:solidFill>
                          <a:latin typeface="Waukegan LDO" panose="020C0603020202020204" pitchFamily="34" charset="0"/>
                        </a:rPr>
                        <a:t>Class of Space: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Class B</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368646222"/>
                  </a:ext>
                </a:extLst>
              </a:tr>
              <a:tr h="198770">
                <a:tc>
                  <a:txBody>
                    <a:bodyPr/>
                    <a:lstStyle/>
                    <a:p>
                      <a:r>
                        <a:rPr lang="en-US" sz="1000" b="0" dirty="0">
                          <a:solidFill>
                            <a:srgbClr val="00097F"/>
                          </a:solidFill>
                          <a:latin typeface="Waukegan LDO" panose="020C0603020202020204" pitchFamily="34" charset="0"/>
                        </a:rPr>
                        <a:t>Property Visibility:</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Fair</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742041145"/>
                  </a:ext>
                </a:extLst>
              </a:tr>
              <a:tr h="198770">
                <a:tc>
                  <a:txBody>
                    <a:bodyPr/>
                    <a:lstStyle/>
                    <a:p>
                      <a:r>
                        <a:rPr lang="en-US" sz="1000" b="0" dirty="0">
                          <a:solidFill>
                            <a:srgbClr val="00097F"/>
                          </a:solidFill>
                          <a:latin typeface="Waukegan LDO" panose="020C0603020202020204" pitchFamily="34" charset="0"/>
                        </a:rPr>
                        <a:t>Parking Description:</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Shared</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35683086"/>
                  </a:ext>
                </a:extLst>
              </a:tr>
              <a:tr h="198770">
                <a:tc>
                  <a:txBody>
                    <a:bodyPr/>
                    <a:lstStyle/>
                    <a:p>
                      <a:r>
                        <a:rPr lang="en-US" sz="1000" b="0" dirty="0">
                          <a:solidFill>
                            <a:srgbClr val="00097F"/>
                          </a:solidFill>
                          <a:latin typeface="Waukegan LDO" panose="020C0603020202020204" pitchFamily="34" charset="0"/>
                        </a:rPr>
                        <a:t>County:</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Charleston</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920385024"/>
                  </a:ext>
                </a:extLst>
              </a:tr>
              <a:tr h="198770">
                <a:tc>
                  <a:txBody>
                    <a:bodyPr/>
                    <a:lstStyle/>
                    <a:p>
                      <a:r>
                        <a:rPr lang="en-US" sz="1000" b="0" dirty="0">
                          <a:solidFill>
                            <a:srgbClr val="00097F"/>
                          </a:solidFill>
                          <a:latin typeface="Waukegan LDO" panose="020C0603020202020204" pitchFamily="34" charset="0"/>
                        </a:rPr>
                        <a:t>Tax ID/APN:</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514-00-00-108</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10933123"/>
                  </a:ext>
                </a:extLst>
              </a:tr>
            </a:tbl>
          </a:graphicData>
        </a:graphic>
      </p:graphicFrame>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3999" y="8247302"/>
            <a:ext cx="2340373" cy="1176362"/>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09390" y="8247303"/>
            <a:ext cx="1101750" cy="1176361"/>
          </a:xfrm>
          <a:prstGeom prst="rect">
            <a:avLst/>
          </a:prstGeom>
        </p:spPr>
      </p:pic>
      <p:sp>
        <p:nvSpPr>
          <p:cNvPr id="16" name="Subtitle 2"/>
          <p:cNvSpPr txBox="1">
            <a:spLocks/>
          </p:cNvSpPr>
          <p:nvPr/>
        </p:nvSpPr>
        <p:spPr>
          <a:xfrm>
            <a:off x="4114800" y="9372600"/>
            <a:ext cx="3657600" cy="668372"/>
          </a:xfrm>
          <a:prstGeom prst="rect">
            <a:avLst/>
          </a:prstGeom>
          <a:noFill/>
        </p:spPr>
        <p:txBody>
          <a:bodyPr vert="horz" lIns="101882" tIns="50941" rIns="101882" bIns="50941" numCol="2" rtlCol="0" anchor="b">
            <a:normAutofit fontScale="85000" lnSpcReduction="20000"/>
          </a:bodyPr>
          <a:lstStyle>
            <a:lvl1pPr marL="0" indent="0" algn="ctr" defTabSz="101882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1pPr>
            <a:lvl2pPr marL="509412" indent="0" algn="ctr" defTabSz="101882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2pPr>
            <a:lvl3pPr marL="1018824" indent="0" algn="ctr" defTabSz="1018824" rtl="0" eaLnBrk="1" latinLnBrk="0" hangingPunct="1">
              <a:spcBef>
                <a:spcPct val="20000"/>
              </a:spcBef>
              <a:buFont typeface="Arial" pitchFamily="34" charset="0"/>
              <a:buNone/>
              <a:defRPr sz="2700" kern="1200">
                <a:solidFill>
                  <a:schemeClr val="tx1">
                    <a:tint val="75000"/>
                  </a:schemeClr>
                </a:solidFill>
                <a:latin typeface="+mn-lt"/>
                <a:ea typeface="+mn-ea"/>
                <a:cs typeface="+mn-cs"/>
              </a:defRPr>
            </a:lvl3pPr>
            <a:lvl4pPr marL="1528237"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4pPr>
            <a:lvl5pPr marL="2037649"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5pPr>
            <a:lvl6pPr marL="2547061"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6pPr>
            <a:lvl7pPr marL="3056473"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7pPr>
            <a:lvl8pPr marL="3565886"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8pPr>
            <a:lvl9pPr marL="4075298"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9pPr>
          </a:lstStyle>
          <a:p>
            <a:pPr algn="l"/>
            <a:r>
              <a:rPr lang="en-US" sz="1050" b="1" dirty="0">
                <a:solidFill>
                  <a:schemeClr val="tx1"/>
                </a:solidFill>
                <a:latin typeface="Waukegan LDO" panose="020C0603020202020204" pitchFamily="34" charset="0"/>
              </a:rPr>
              <a:t>David H Seay</a:t>
            </a:r>
          </a:p>
          <a:p>
            <a:pPr algn="l"/>
            <a:r>
              <a:rPr lang="en-US" sz="1050" dirty="0">
                <a:solidFill>
                  <a:schemeClr val="tx1"/>
                </a:solidFill>
                <a:latin typeface="Waukegan LDO" panose="020C0603020202020204" pitchFamily="34" charset="0"/>
              </a:rPr>
              <a:t>CCIM, BIC, CCIM, REALTOR</a:t>
            </a:r>
          </a:p>
          <a:p>
            <a:pPr algn="l"/>
            <a:r>
              <a:rPr lang="en-US" sz="1050" dirty="0">
                <a:solidFill>
                  <a:schemeClr val="tx1"/>
                </a:solidFill>
                <a:latin typeface="Waukegan LDO" panose="020C0603020202020204" pitchFamily="34" charset="0"/>
              </a:rPr>
              <a:t>(843) 364-6720</a:t>
            </a:r>
          </a:p>
          <a:p>
            <a:pPr algn="l"/>
            <a:r>
              <a:rPr lang="en-US" sz="1050" dirty="0">
                <a:solidFill>
                  <a:schemeClr val="tx1"/>
                </a:solidFill>
                <a:latin typeface="Waukegan LDO" panose="020C0603020202020204" pitchFamily="34" charset="0"/>
                <a:hlinkClick r:id="rId6"/>
              </a:rPr>
              <a:t>david@seaydevelopment.com</a:t>
            </a:r>
            <a:r>
              <a:rPr lang="en-US" sz="1050" dirty="0">
                <a:solidFill>
                  <a:schemeClr val="tx1"/>
                </a:solidFill>
                <a:latin typeface="Waukegan LDO" panose="020C0603020202020204" pitchFamily="34" charset="0"/>
              </a:rPr>
              <a:t> </a:t>
            </a:r>
          </a:p>
          <a:p>
            <a:pPr algn="r"/>
            <a:r>
              <a:rPr lang="en-US" sz="1050" dirty="0">
                <a:solidFill>
                  <a:schemeClr val="tx1"/>
                </a:solidFill>
                <a:latin typeface="Waukegan LDO" panose="020C0603020202020204" pitchFamily="34" charset="0"/>
              </a:rPr>
              <a:t>Seay Development, LLC</a:t>
            </a:r>
          </a:p>
          <a:p>
            <a:pPr algn="r"/>
            <a:r>
              <a:rPr lang="en-US" sz="1050" dirty="0">
                <a:solidFill>
                  <a:schemeClr val="tx1"/>
                </a:solidFill>
                <a:latin typeface="Waukegan LDO" panose="020C0603020202020204" pitchFamily="34" charset="0"/>
              </a:rPr>
              <a:t>3404-202A </a:t>
            </a:r>
            <a:r>
              <a:rPr lang="en-US" sz="1050" dirty="0" err="1">
                <a:solidFill>
                  <a:schemeClr val="tx1"/>
                </a:solidFill>
                <a:latin typeface="Waukegan LDO" panose="020C0603020202020204" pitchFamily="34" charset="0"/>
              </a:rPr>
              <a:t>Salterbeck</a:t>
            </a:r>
            <a:r>
              <a:rPr lang="en-US" sz="1050" dirty="0">
                <a:solidFill>
                  <a:schemeClr val="tx1"/>
                </a:solidFill>
                <a:latin typeface="Waukegan LDO" panose="020C0603020202020204" pitchFamily="34" charset="0"/>
              </a:rPr>
              <a:t> Street</a:t>
            </a:r>
          </a:p>
          <a:p>
            <a:pPr algn="r"/>
            <a:r>
              <a:rPr lang="en-US" sz="1050" dirty="0">
                <a:solidFill>
                  <a:schemeClr val="tx1"/>
                </a:solidFill>
                <a:latin typeface="Waukegan LDO" panose="020C0603020202020204" pitchFamily="34" charset="0"/>
              </a:rPr>
              <a:t>Mt. Pleasant, SC 29466</a:t>
            </a:r>
            <a:br>
              <a:rPr lang="en-US" sz="1050" dirty="0">
                <a:solidFill>
                  <a:schemeClr val="tx1"/>
                </a:solidFill>
                <a:latin typeface="Waukegan LDO" panose="020C0603020202020204" pitchFamily="34" charset="0"/>
              </a:rPr>
            </a:br>
            <a:r>
              <a:rPr lang="en-US" sz="1050" dirty="0">
                <a:solidFill>
                  <a:schemeClr val="tx1"/>
                </a:solidFill>
                <a:latin typeface="Waukegan LDO" panose="020C0603020202020204" pitchFamily="34" charset="0"/>
                <a:hlinkClick r:id="rId7"/>
              </a:rPr>
              <a:t>www.seaydevelopment.com</a:t>
            </a:r>
            <a:endParaRPr lang="en-US" sz="1050" dirty="0">
              <a:solidFill>
                <a:schemeClr val="tx1"/>
              </a:solidFill>
              <a:latin typeface="Waukegan LDO" panose="020C0603020202020204" pitchFamily="34" charset="0"/>
            </a:endParaRPr>
          </a:p>
        </p:txBody>
      </p:sp>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45572" y="3634937"/>
            <a:ext cx="1828800" cy="1371600"/>
          </a:xfrm>
          <a:prstGeom prst="rect">
            <a:avLst/>
          </a:prstGeom>
          <a:ln>
            <a:solidFill>
              <a:schemeClr val="bg1"/>
            </a:solidFill>
          </a:ln>
          <a:effectLst/>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845572" y="6606759"/>
            <a:ext cx="1828800" cy="1371600"/>
          </a:xfrm>
          <a:prstGeom prst="rect">
            <a:avLst/>
          </a:prstGeom>
          <a:ln>
            <a:solidFill>
              <a:schemeClr val="bg1"/>
            </a:solidFill>
          </a:ln>
          <a:effectLst/>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845572" y="5120848"/>
            <a:ext cx="1828800" cy="1371600"/>
          </a:xfrm>
          <a:prstGeom prst="rect">
            <a:avLst/>
          </a:prstGeom>
          <a:ln>
            <a:solidFill>
              <a:schemeClr val="bg1"/>
            </a:solidFill>
          </a:ln>
          <a:effectLst/>
        </p:spPr>
      </p:pic>
    </p:spTree>
    <p:extLst>
      <p:ext uri="{BB962C8B-B14F-4D97-AF65-F5344CB8AC3E}">
        <p14:creationId xmlns:p14="http://schemas.microsoft.com/office/powerpoint/2010/main" val="3070418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TotalTime>
  <Words>174</Words>
  <Application>Microsoft Office PowerPoint</Application>
  <PresentationFormat>Custom</PresentationFormat>
  <Paragraphs>32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Eras Light ITC</vt:lpstr>
      <vt:lpstr>Waukegan LDO</vt:lpstr>
      <vt:lpstr>Waukegan LDO Extended</vt:lpstr>
      <vt:lpstr>Office Theme</vt:lpstr>
      <vt:lpstr>871 Lowcountry Blvd Downstairs Suite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Turnkey Investment Property 100% Occupied</dc:title>
  <dc:creator>CVH360</dc:creator>
  <cp:lastModifiedBy>A. Thomas Price</cp:lastModifiedBy>
  <cp:revision>30</cp:revision>
  <dcterms:created xsi:type="dcterms:W3CDTF">2006-08-16T00:00:00Z</dcterms:created>
  <dcterms:modified xsi:type="dcterms:W3CDTF">2017-01-07T01:05:08Z</dcterms:modified>
</cp:coreProperties>
</file>