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39" d="100"/>
          <a:sy n="39" d="100"/>
        </p:scale>
        <p:origin x="2886" y="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angela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946"/>
            <a:ext cx="7772400" cy="526199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423792"/>
            <a:ext cx="7772400" cy="8382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8733 </a:t>
            </a:r>
            <a:r>
              <a:rPr lang="en-US" sz="24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Millerville</a:t>
            </a:r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Drive</a:t>
            </a:r>
            <a:br>
              <a:rPr lang="en-US" sz="24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Cedar Grove ~ North Charleston, SC 29420 ~ MLS# 19021140 ~ $499,400</a:t>
            </a:r>
          </a:p>
        </p:txBody>
      </p:sp>
      <p:sp>
        <p:nvSpPr>
          <p:cNvPr id="5" name="Rectangle 4"/>
          <p:cNvSpPr/>
          <p:nvPr/>
        </p:nvSpPr>
        <p:spPr>
          <a:xfrm>
            <a:off x="152400" y="132546"/>
            <a:ext cx="7620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Open House</a:t>
            </a:r>
          </a:p>
          <a:p>
            <a:r>
              <a:rPr lang="en-US" sz="2400" b="1" i="1" dirty="0">
                <a:ln w="3175"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Sunday 2-4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906627" y="1771445"/>
            <a:ext cx="228599" cy="360145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12435840"/>
            <a:ext cx="7772400" cy="3657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Angela Miller     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angela@mattoneillteam.com</a:t>
            </a:r>
            <a:r>
              <a:rPr lang="en-US" sz="1600" dirty="0">
                <a:solidFill>
                  <a:schemeClr val="tx1"/>
                </a:solidFill>
                <a:latin typeface="Palatino Linotype" panose="02040502050505030304" pitchFamily="18" charset="0"/>
              </a:rPr>
              <a:t>     404-276-6355</a:t>
            </a:r>
            <a:endParaRPr lang="en-US" sz="16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553231" y="304800"/>
            <a:ext cx="22108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2400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8800" y="5292543"/>
            <a:ext cx="4114800" cy="6986528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Located in the scenic North Charleston community of Cedar Grove, this custom, elevated, brick home is a MUST see! Not only are the outdoor living spaces as beautiful as the indoor ones but there is a bonus, private in-law suite on the ground level complete w/a kitchenette, full BA &amp; BR. The open floor plan boasts hardwood floors, a fireplace w/built-ins in the living room, an eat-in kitchen, formal dining room &amp; a spacious master suite w/2 walk-in closets &amp; an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featuring a dual vanity, claw foot tub &amp; tile walk-in shower. You can enjoy the low country beauty from the covered front porch, the back screened-in porch which has decks on either side &amp; the expansive covered porch down below. A fenced portion of the yard is perfect for pets &amp; the towering trees offer great privacy.</a:t>
            </a:r>
          </a:p>
          <a:p>
            <a:pPr algn="ctr"/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i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3 car garage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Beautiful oak wood cabinets and built-ins throughout the home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Spacious kitchen with wall oven, glass cooktop, a built-in desk, and a center island with additional storage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Incredible, natural views from the deck and backyard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Community includes a clubhouse and a large pool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400" b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400" b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21" y="5377180"/>
            <a:ext cx="1828800" cy="1216152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53" y="9622384"/>
            <a:ext cx="1828800" cy="1216152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4618" y="8207316"/>
            <a:ext cx="1828800" cy="1216152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5" y="9622384"/>
            <a:ext cx="1828800" cy="1216152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553" y="8207316"/>
            <a:ext cx="1828800" cy="1216152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6" y="11037451"/>
            <a:ext cx="1828800" cy="1216152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7153" y="5377180"/>
            <a:ext cx="1828800" cy="1216152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" y="11037451"/>
            <a:ext cx="1828800" cy="1216152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86" y="6792248"/>
            <a:ext cx="1828800" cy="1216152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945886" y="6792248"/>
            <a:ext cx="1828800" cy="1216152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8763000" y="1246001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$25.00 gas card giveaway. Chicken Salad Chick lunch provided by Warren Armstrong of Fairway Mortgage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3443180"/>
            <a:ext cx="1828800" cy="909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254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49</cp:revision>
  <dcterms:created xsi:type="dcterms:W3CDTF">2006-08-16T00:00:00Z</dcterms:created>
  <dcterms:modified xsi:type="dcterms:W3CDTF">2019-08-22T19:17:09Z</dcterms:modified>
</cp:coreProperties>
</file>