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098" y="3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angel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946"/>
            <a:ext cx="7772400" cy="52619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3792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8733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Millerville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Cedar Grove ~ North Charleston, SC 29420 ~ MLS# 19021140 ~ $499,400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32546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Sunday 2-4</a:t>
            </a:r>
          </a:p>
          <a:p>
            <a:r>
              <a:rPr lang="en-US" sz="24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Angela Miller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angela@mattoneillteam.com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404-276-6355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292543"/>
            <a:ext cx="4114800" cy="698652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scenic North Charleston community of Cedar Grove, this custom, elevated, brick home is a MUST see! Not only are the outdoor living spaces as beautiful as the indoor ones but there is a bonus, private in-law suite on the ground level complete w/a kitchenette, full BA &amp; BR. The open floor plan boasts hardwood floors, a fireplace w/built-ins in the living room, an eat-in kitchen, formal dining room &amp; a spacious master suite w/2 walk-in closets &amp; an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featuring a dual vanity, claw foot tub &amp; tile walk-in shower. You can enjoy the low country beauty from the covered front porch, the back screened-in porch which has decks on either side &amp; the expansive covered porch down below. A fenced portion of the yard is perfect for pets &amp; the towering trees offer great privacy.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3 car garage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oak wood cabinets and built-ins throughout the home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 kitchen with wall oven, glass cooktop, a built-in desk, and a center island with additional storage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Incredible, natural views from the deck and backyard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Community includes a clubhouse and a large pool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1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53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4618" y="8207316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5885" y="96223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53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5886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7153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5886" y="6792248"/>
            <a:ext cx="1828800" cy="12161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8763000" y="1246001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giveaway. Chicken Salad Chick lunch provided by Warren Armstrong of Fairway Mortgage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3443180"/>
            <a:ext cx="1828800" cy="9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257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2019-08-07T11:52:56Z</dcterms:modified>
</cp:coreProperties>
</file>