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290" y="-384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5" Type="http://schemas.openxmlformats.org/officeDocument/2006/relationships/image" Target="../media/image5.jpg"/><Relationship Id="rId10" Type="http://schemas.openxmlformats.org/officeDocument/2006/relationships/image" Target="../media/image10.jp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29693" y="113622"/>
            <a:ext cx="4484614" cy="59794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-5181600" y="113622"/>
            <a:ext cx="4800600" cy="1411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Must See!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Waterfront Historic Home with dock!</a:t>
            </a:r>
            <a:br>
              <a:rPr lang="en-US" sz="20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</a:br>
            <a:r>
              <a:rPr lang="en-US" sz="24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REDUCED $20,000</a:t>
            </a:r>
            <a:endParaRPr lang="en-US" sz="20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76200" y="6093108"/>
            <a:ext cx="7156413" cy="3050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latin typeface="Tw Cen MT" pitchFamily="34" charset="0"/>
                <a:cs typeface="Arial" pitchFamily="34" charset="0"/>
              </a:rPr>
              <a:t>Gorgeous Town-home, Beautiful location. Location, Location, Location!! Dorchester 2 schools. You are close to shopping, dining and services. Bosch, Joint Base Charleston AFB, Boeing and the Charleston International airport are all a short drive away. The home features a downstairs master bedroom and bath, a powder room 1/2 bath. While upstairs you have 2 nice sized additional bedrooms and a full bath. There is a covered back porch for you to enjoy the outside. You will enjoy Low maintenance living, the HOA fee covers insurance, lawn and irrigation, exterior maintenance, termite/pest </a:t>
            </a:r>
            <a:r>
              <a:rPr lang="en-US" sz="1600" dirty="0" err="1">
                <a:latin typeface="Tw Cen MT" pitchFamily="34" charset="0"/>
                <a:cs typeface="Arial" pitchFamily="34" charset="0"/>
              </a:rPr>
              <a:t>control,use</a:t>
            </a:r>
            <a:r>
              <a:rPr lang="en-US" sz="1600" dirty="0">
                <a:latin typeface="Tw Cen MT" pitchFamily="34" charset="0"/>
                <a:cs typeface="Arial" pitchFamily="34" charset="0"/>
              </a:rPr>
              <a:t> of pool and pool maintenance. This home is ready to move into now. It is a great time to buy, interest rates are low. Hurry you can be in this Gorgeous home for the Holidays.</a:t>
            </a:r>
            <a:endParaRPr kumimoji="0" lang="en-US" sz="16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232614" y="6303550"/>
            <a:ext cx="1909510" cy="859249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James Hopkins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Office - (843) 871-9133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Mobile - (843) 708-5930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rxhop@aol.com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426439" y="7275412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232614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Premiere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1800 Trolley Rd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Summerville, SC 29485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0" y="4746944"/>
            <a:ext cx="9144000" cy="134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8741 Grassy Oak Trail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Coosaw Commons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North Charleston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16026355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$165,000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3 Bedrooms 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2.5 baths 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 1600 </a:t>
            </a:r>
            <a:r>
              <a:rPr lang="en-US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sqft</a:t>
            </a:r>
            <a:endParaRPr kumimoji="0" lang="en-US" sz="14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56535" y="113622"/>
            <a:ext cx="8630930" cy="5979485"/>
            <a:chOff x="221970" y="113622"/>
            <a:chExt cx="8630930" cy="5979485"/>
          </a:xfrm>
        </p:grpSpPr>
        <p:pic>
          <p:nvPicPr>
            <p:cNvPr id="18" name="Picture 15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389860" y="1456544"/>
              <a:ext cx="1463040" cy="109728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1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389860" y="2799466"/>
              <a:ext cx="1463040" cy="19507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5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389860" y="4995827"/>
              <a:ext cx="1463040" cy="109728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1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1970" y="1429711"/>
              <a:ext cx="1463040" cy="109728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15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1970" y="4995827"/>
              <a:ext cx="1463040" cy="109728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5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1970" y="2745800"/>
              <a:ext cx="1463040" cy="19507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15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389860" y="113622"/>
              <a:ext cx="1463040" cy="109728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15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21970" y="113622"/>
              <a:ext cx="1463040" cy="109728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98</TotalTime>
  <Words>198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27</cp:revision>
  <dcterms:created xsi:type="dcterms:W3CDTF">2006-08-16T00:00:00Z</dcterms:created>
  <dcterms:modified xsi:type="dcterms:W3CDTF">2016-10-26T10:47:59Z</dcterms:modified>
</cp:coreProperties>
</file>