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956" y="15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9694" y="113622"/>
            <a:ext cx="4484613" cy="597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-4646385" y="113622"/>
            <a:ext cx="4484614" cy="141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Wonderful Home </a:t>
            </a:r>
            <a:br>
              <a:rPr lang="en-US" sz="2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</a:br>
            <a:r>
              <a:rPr lang="en-US" sz="2400" i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Arial" pitchFamily="34" charset="0"/>
              </a:rPr>
              <a:t>…Easy Living</a:t>
            </a:r>
            <a:endParaRPr lang="en-US" sz="1600" b="1" i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ajan Pro" panose="02020502050506020301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6200" y="6136250"/>
            <a:ext cx="7062555" cy="30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Tw Cen MT" pitchFamily="34" charset="0"/>
                <a:cs typeface="Arial" pitchFamily="34" charset="0"/>
              </a:rPr>
              <a:t>Gorgeous Town-home, Beautiful location! Dorchester 2 schools. You are close to shopping, dining and services. Bosch, Joint Base Charleston AFB, Boeing and the Charleston International airport are all a short drive away. The home features a downstairs master bedroom and bath, a powder room 1/2 bath. While upstairs you have 2 nice sized additional bedrooms, a spacious loft area, and a full bath. There is a covered back porch for you to enjoy the outside. You will enjoy Low Maintenance Living, the HOA fee covers insurance, lawn care, exterior maintenance, termite/pest control, use of pool and pool maintenance. This home is ready to move into now. It is a great time to buy, interest rates are low. Hurry you can be in this Gorgeous home for the Holidays</a:t>
            </a:r>
            <a:endParaRPr kumimoji="0" lang="en-US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7232614" y="6303550"/>
            <a:ext cx="1909510" cy="859249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latin typeface="Tw Cen MT" pitchFamily="34" charset="0"/>
                <a:cs typeface="Arial" pitchFamily="34" charset="0"/>
              </a:rPr>
              <a:t>James Hopkins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Office - (843) 871-9133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Mobile - (843) 708-5930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100" dirty="0">
                <a:latin typeface="Tw Cen MT" pitchFamily="34" charset="0"/>
                <a:cs typeface="Arial" pitchFamily="34" charset="0"/>
              </a:rPr>
              <a:t>rxhop@aol.com</a:t>
            </a:r>
            <a:endParaRPr kumimoji="0" lang="en-US" sz="105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426439" y="7275412"/>
            <a:ext cx="1521860" cy="696852"/>
            <a:chOff x="7426439" y="6982836"/>
            <a:chExt cx="1521860" cy="696852"/>
          </a:xfrm>
        </p:grpSpPr>
        <p:sp>
          <p:nvSpPr>
            <p:cNvPr id="2" name="Rounded Rectangle 1"/>
            <p:cNvSpPr/>
            <p:nvPr/>
          </p:nvSpPr>
          <p:spPr>
            <a:xfrm>
              <a:off x="7498080" y="7193280"/>
              <a:ext cx="1356360" cy="2743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833360" y="7033260"/>
              <a:ext cx="685800" cy="6096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6439" y="6982836"/>
              <a:ext cx="1521860" cy="69685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232614" y="8084876"/>
            <a:ext cx="1909510" cy="98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AgentOwned Premiere Group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1800 Trolley Rd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Summerville, SC 29485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Real 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Estate ● Mortgage</a:t>
            </a:r>
            <a:b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Insurance ● Business Brokerage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788" y="8953632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0" y="4746944"/>
            <a:ext cx="9144000" cy="13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8741 Grassy Oak Trail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Coosaw Commons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North Charleston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MLS# 16026355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$165,000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3 Bedrooms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2.5 baths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 1600 </a:t>
            </a:r>
            <a:r>
              <a:rPr lang="en-US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Arial" pitchFamily="34" charset="0"/>
              </a:rPr>
              <a:t>sqft</a:t>
            </a:r>
            <a:endParaRPr kumimoji="0" lang="en-US" sz="1400" b="1" i="0" u="none" strike="noStrike" cap="none" normalizeH="0" baseline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3" y="1672444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3" y="4790087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87" y="1672444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87" y="4790087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3" y="113622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87" y="113622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 bwMode="auto">
          <a:xfrm>
            <a:off x="250187" y="3231266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3" y="3231266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191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Lucida Sans</vt:lpstr>
      <vt:lpstr>Trajan Pro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29</cp:revision>
  <dcterms:created xsi:type="dcterms:W3CDTF">2006-08-16T00:00:00Z</dcterms:created>
  <dcterms:modified xsi:type="dcterms:W3CDTF">2016-11-02T12:39:13Z</dcterms:modified>
</cp:coreProperties>
</file>